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80" r:id="rId2"/>
    <p:sldId id="432" r:id="rId3"/>
    <p:sldId id="466" r:id="rId4"/>
    <p:sldId id="465" r:id="rId5"/>
    <p:sldId id="475" r:id="rId6"/>
    <p:sldId id="468" r:id="rId7"/>
    <p:sldId id="470" r:id="rId8"/>
    <p:sldId id="473" r:id="rId9"/>
    <p:sldId id="471" r:id="rId10"/>
    <p:sldId id="472" r:id="rId11"/>
    <p:sldId id="476" r:id="rId12"/>
    <p:sldId id="474" r:id="rId13"/>
    <p:sldId id="478" r:id="rId14"/>
    <p:sldId id="479" r:id="rId15"/>
    <p:sldId id="481" r:id="rId16"/>
    <p:sldId id="469" r:id="rId1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4">
          <p15:clr>
            <a:srgbClr val="A4A3A4"/>
          </p15:clr>
        </p15:guide>
        <p15:guide id="2" pos="317">
          <p15:clr>
            <a:srgbClr val="A4A3A4"/>
          </p15:clr>
        </p15:guide>
        <p15:guide id="3" orient="horz" pos="146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pos="54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CE4"/>
    <a:srgbClr val="7D58BD"/>
    <a:srgbClr val="877BB1"/>
    <a:srgbClr val="E5DFF1"/>
    <a:srgbClr val="9A99B6"/>
    <a:srgbClr val="C8BBE2"/>
    <a:srgbClr val="7E68AE"/>
    <a:srgbClr val="8F90C1"/>
    <a:srgbClr val="9B99BC"/>
    <a:srgbClr val="C1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8" autoAdjust="0"/>
    <p:restoredTop sz="94303" autoAdjust="0"/>
  </p:normalViewPr>
  <p:slideViewPr>
    <p:cSldViewPr snapToGrid="0" showGuides="1">
      <p:cViewPr varScale="1">
        <p:scale>
          <a:sx n="103" d="100"/>
          <a:sy n="103" d="100"/>
        </p:scale>
        <p:origin x="114" y="660"/>
      </p:cViewPr>
      <p:guideLst>
        <p:guide orient="horz" pos="3094"/>
        <p:guide pos="317"/>
        <p:guide orient="horz" pos="146"/>
        <p:guide pos="2880"/>
        <p:guide orient="horz" pos="1620"/>
        <p:guide pos="54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2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C7E0A-FE25-4298-B2A5-F81E4409DC3D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04E8C-F5F4-4E78-B894-8ABE74AB9A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B2BC2-E36F-4014-826D-67C3AA5D55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4EC1F-4C1A-4575-A29E-535B091AA9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20" name="椭圆 19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743700" y="1706880"/>
            <a:ext cx="1531620" cy="2667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20" name="椭圆 19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940009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74769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41322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220277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20" name="椭圆 19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14" name="椭圆 13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37511" y="1088314"/>
            <a:ext cx="8499413" cy="27348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14" name="椭圆 13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21458" y="781003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824904" y="2328028"/>
            <a:ext cx="1836773" cy="25190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824904" y="777552"/>
            <a:ext cx="1836773" cy="14733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921458" y="2911151"/>
            <a:ext cx="1836773" cy="19359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14" name="椭圆 13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42416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773829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05242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636655" y="1443475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spc="600">
              <a:solidFill>
                <a:srgbClr val="E1FFFF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>
    <p:wip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AA6D33BA-D921-46C4-8445-76675C8E8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" y="0"/>
            <a:ext cx="9130063" cy="5143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800CD1-0C39-46AA-9946-350ECBAC3D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75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E2B2EC-3FAA-449D-9F39-76931153B2B9}"/>
              </a:ext>
            </a:extLst>
          </p:cNvPr>
          <p:cNvSpPr txBox="1"/>
          <p:nvPr/>
        </p:nvSpPr>
        <p:spPr>
          <a:xfrm>
            <a:off x="1221792" y="1537131"/>
            <a:ext cx="4871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漫画风模板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D709FC3-F4F8-443B-9E98-B73A947C16E4}"/>
              </a:ext>
            </a:extLst>
          </p:cNvPr>
          <p:cNvSpPr txBox="1"/>
          <p:nvPr/>
        </p:nvSpPr>
        <p:spPr>
          <a:xfrm>
            <a:off x="1329390" y="2636794"/>
            <a:ext cx="6443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601B6C68-A1B7-467C-86CF-5E2FDEBAE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709FC3-F4F8-443B-9E98-B73A947C16E4}"/>
              </a:ext>
            </a:extLst>
          </p:cNvPr>
          <p:cNvSpPr txBox="1"/>
          <p:nvPr/>
        </p:nvSpPr>
        <p:spPr>
          <a:xfrm>
            <a:off x="1350494" y="3281814"/>
            <a:ext cx="644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浙江大学融媒体中心学生记者团出品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326361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55E6E3C7-34E9-4278-B138-14DA5A6EB0A1}"/>
              </a:ext>
            </a:extLst>
          </p:cNvPr>
          <p:cNvSpPr>
            <a:spLocks noEditPoints="1"/>
          </p:cNvSpPr>
          <p:nvPr/>
        </p:nvSpPr>
        <p:spPr bwMode="auto">
          <a:xfrm>
            <a:off x="1115372" y="1629646"/>
            <a:ext cx="1534311" cy="1544317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3" name="Oval 9">
            <a:extLst>
              <a:ext uri="{FF2B5EF4-FFF2-40B4-BE49-F238E27FC236}">
                <a16:creationId xmlns:a16="http://schemas.microsoft.com/office/drawing/2014/main" id="{B3B84D17-A475-4A22-BACF-EC5050236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239" y="1933241"/>
            <a:ext cx="924399" cy="930403"/>
          </a:xfrm>
          <a:prstGeom prst="ellips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24F9F5CA-E683-4EE5-B15C-DCEE2ADB39F5}"/>
              </a:ext>
            </a:extLst>
          </p:cNvPr>
          <p:cNvSpPr>
            <a:spLocks noEditPoints="1"/>
          </p:cNvSpPr>
          <p:nvPr/>
        </p:nvSpPr>
        <p:spPr bwMode="auto">
          <a:xfrm>
            <a:off x="2938558" y="1626285"/>
            <a:ext cx="1534311" cy="1544317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5" name="Oval 14">
            <a:extLst>
              <a:ext uri="{FF2B5EF4-FFF2-40B4-BE49-F238E27FC236}">
                <a16:creationId xmlns:a16="http://schemas.microsoft.com/office/drawing/2014/main" id="{5E2212AD-37F1-4FE1-BEF8-40509687E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515" y="1933241"/>
            <a:ext cx="924399" cy="930403"/>
          </a:xfrm>
          <a:prstGeom prst="ellips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024EF8F6-B86C-4D93-B79B-C66A275626F0}"/>
              </a:ext>
            </a:extLst>
          </p:cNvPr>
          <p:cNvSpPr>
            <a:spLocks noEditPoints="1"/>
          </p:cNvSpPr>
          <p:nvPr/>
        </p:nvSpPr>
        <p:spPr bwMode="auto">
          <a:xfrm>
            <a:off x="4726958" y="1626285"/>
            <a:ext cx="1534311" cy="1544317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7" name="Oval 16">
            <a:extLst>
              <a:ext uri="{FF2B5EF4-FFF2-40B4-BE49-F238E27FC236}">
                <a16:creationId xmlns:a16="http://schemas.microsoft.com/office/drawing/2014/main" id="{BA6136A3-2042-4E33-9257-BB8AC9249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1914" y="1933241"/>
            <a:ext cx="924399" cy="930403"/>
          </a:xfrm>
          <a:prstGeom prst="ellips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AB0184AB-50ED-49F1-A527-F4EA60F792DA}"/>
              </a:ext>
            </a:extLst>
          </p:cNvPr>
          <p:cNvSpPr>
            <a:spLocks noEditPoints="1"/>
          </p:cNvSpPr>
          <p:nvPr/>
        </p:nvSpPr>
        <p:spPr bwMode="auto">
          <a:xfrm>
            <a:off x="6515358" y="1626285"/>
            <a:ext cx="1534311" cy="1544317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F21769EA-BF13-4ADA-A3AE-7EBD7BA3E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312" y="1933241"/>
            <a:ext cx="924399" cy="930403"/>
          </a:xfrm>
          <a:prstGeom prst="ellips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10" name="AutoShape 59">
            <a:extLst>
              <a:ext uri="{FF2B5EF4-FFF2-40B4-BE49-F238E27FC236}">
                <a16:creationId xmlns:a16="http://schemas.microsoft.com/office/drawing/2014/main" id="{0FEB2D46-2DCE-4E9A-8103-AE10082DC1F3}"/>
              </a:ext>
            </a:extLst>
          </p:cNvPr>
          <p:cNvSpPr/>
          <p:nvPr/>
        </p:nvSpPr>
        <p:spPr bwMode="auto">
          <a:xfrm>
            <a:off x="1645379" y="2212844"/>
            <a:ext cx="372839" cy="371197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8F90C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E662505-477C-41EA-A40B-829AD0FE5654}"/>
              </a:ext>
            </a:extLst>
          </p:cNvPr>
          <p:cNvGrpSpPr/>
          <p:nvPr/>
        </p:nvGrpSpPr>
        <p:grpSpPr>
          <a:xfrm>
            <a:off x="3519405" y="2260961"/>
            <a:ext cx="383712" cy="336383"/>
            <a:chOff x="1035050" y="1447800"/>
            <a:chExt cx="360363" cy="315913"/>
          </a:xfrm>
          <a:solidFill>
            <a:srgbClr val="8F90C1"/>
          </a:solidFill>
        </p:grpSpPr>
        <p:sp>
          <p:nvSpPr>
            <p:cNvPr id="12" name="AutoShape 147">
              <a:extLst>
                <a:ext uri="{FF2B5EF4-FFF2-40B4-BE49-F238E27FC236}">
                  <a16:creationId xmlns:a16="http://schemas.microsoft.com/office/drawing/2014/main" id="{66FED91C-9C3B-4F8E-B5E3-2DF05A1BABA8}"/>
                </a:ext>
              </a:extLst>
            </p:cNvPr>
            <p:cNvSpPr/>
            <p:nvPr/>
          </p:nvSpPr>
          <p:spPr bwMode="auto">
            <a:xfrm>
              <a:off x="1035050" y="1447800"/>
              <a:ext cx="360363" cy="315913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3" name="AutoShape 148">
              <a:extLst>
                <a:ext uri="{FF2B5EF4-FFF2-40B4-BE49-F238E27FC236}">
                  <a16:creationId xmlns:a16="http://schemas.microsoft.com/office/drawing/2014/main" id="{C408159F-9BFD-4E45-95D1-C2071E19333B}"/>
                </a:ext>
              </a:extLst>
            </p:cNvPr>
            <p:cNvSpPr/>
            <p:nvPr/>
          </p:nvSpPr>
          <p:spPr bwMode="auto">
            <a:xfrm>
              <a:off x="1092200" y="1504950"/>
              <a:ext cx="52388" cy="523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E1204B-F932-40DE-8B5F-224588CFA4D2}"/>
              </a:ext>
            </a:extLst>
          </p:cNvPr>
          <p:cNvGrpSpPr/>
          <p:nvPr/>
        </p:nvGrpSpPr>
        <p:grpSpPr>
          <a:xfrm>
            <a:off x="5305997" y="2212844"/>
            <a:ext cx="352935" cy="354497"/>
            <a:chOff x="5394325" y="3578225"/>
            <a:chExt cx="358775" cy="360363"/>
          </a:xfrm>
          <a:solidFill>
            <a:srgbClr val="8F90C1"/>
          </a:solidFill>
        </p:grpSpPr>
        <p:sp>
          <p:nvSpPr>
            <p:cNvPr id="15" name="AutoShape 18">
              <a:extLst>
                <a:ext uri="{FF2B5EF4-FFF2-40B4-BE49-F238E27FC236}">
                  <a16:creationId xmlns:a16="http://schemas.microsoft.com/office/drawing/2014/main" id="{09776A3D-6199-4704-B880-039BD1937EC4}"/>
                </a:ext>
              </a:extLst>
            </p:cNvPr>
            <p:cNvSpPr/>
            <p:nvPr/>
          </p:nvSpPr>
          <p:spPr bwMode="auto">
            <a:xfrm>
              <a:off x="5394325" y="3578225"/>
              <a:ext cx="358775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19">
              <a:extLst>
                <a:ext uri="{FF2B5EF4-FFF2-40B4-BE49-F238E27FC236}">
                  <a16:creationId xmlns:a16="http://schemas.microsoft.com/office/drawing/2014/main" id="{20A2E0B4-318C-44B8-A51F-5044483A882F}"/>
                </a:ext>
              </a:extLst>
            </p:cNvPr>
            <p:cNvSpPr/>
            <p:nvPr/>
          </p:nvSpPr>
          <p:spPr bwMode="auto">
            <a:xfrm>
              <a:off x="5472113" y="3713163"/>
              <a:ext cx="46037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7" name="AutoShape 20">
              <a:extLst>
                <a:ext uri="{FF2B5EF4-FFF2-40B4-BE49-F238E27FC236}">
                  <a16:creationId xmlns:a16="http://schemas.microsoft.com/office/drawing/2014/main" id="{204447B1-88C9-4716-B79E-9A28E9C92D02}"/>
                </a:ext>
              </a:extLst>
            </p:cNvPr>
            <p:cNvSpPr/>
            <p:nvPr/>
          </p:nvSpPr>
          <p:spPr bwMode="auto">
            <a:xfrm>
              <a:off x="5472113" y="3770313"/>
              <a:ext cx="46037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3E491A99-2E64-4D58-AF74-7D4D4FB76DCD}"/>
                </a:ext>
              </a:extLst>
            </p:cNvPr>
            <p:cNvSpPr/>
            <p:nvPr/>
          </p:nvSpPr>
          <p:spPr bwMode="auto">
            <a:xfrm>
              <a:off x="5472113" y="3825875"/>
              <a:ext cx="46037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22">
              <a:extLst>
                <a:ext uri="{FF2B5EF4-FFF2-40B4-BE49-F238E27FC236}">
                  <a16:creationId xmlns:a16="http://schemas.microsoft.com/office/drawing/2014/main" id="{E0B7FF38-1BC6-425C-BB4C-1F93B687FBF5}"/>
                </a:ext>
              </a:extLst>
            </p:cNvPr>
            <p:cNvSpPr/>
            <p:nvPr/>
          </p:nvSpPr>
          <p:spPr bwMode="auto">
            <a:xfrm>
              <a:off x="5551488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23">
              <a:extLst>
                <a:ext uri="{FF2B5EF4-FFF2-40B4-BE49-F238E27FC236}">
                  <a16:creationId xmlns:a16="http://schemas.microsoft.com/office/drawing/2014/main" id="{933680C3-EAEB-42BE-AAA8-851CD1C205EA}"/>
                </a:ext>
              </a:extLst>
            </p:cNvPr>
            <p:cNvSpPr/>
            <p:nvPr/>
          </p:nvSpPr>
          <p:spPr bwMode="auto">
            <a:xfrm>
              <a:off x="5551488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24">
              <a:extLst>
                <a:ext uri="{FF2B5EF4-FFF2-40B4-BE49-F238E27FC236}">
                  <a16:creationId xmlns:a16="http://schemas.microsoft.com/office/drawing/2014/main" id="{88DF54F8-0A47-46C0-A7F3-B740B1E3710F}"/>
                </a:ext>
              </a:extLst>
            </p:cNvPr>
            <p:cNvSpPr/>
            <p:nvPr/>
          </p:nvSpPr>
          <p:spPr bwMode="auto">
            <a:xfrm>
              <a:off x="5551488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25">
              <a:extLst>
                <a:ext uri="{FF2B5EF4-FFF2-40B4-BE49-F238E27FC236}">
                  <a16:creationId xmlns:a16="http://schemas.microsoft.com/office/drawing/2014/main" id="{A24E47DE-EA59-495B-89CF-12278884FDDE}"/>
                </a:ext>
              </a:extLst>
            </p:cNvPr>
            <p:cNvSpPr/>
            <p:nvPr/>
          </p:nvSpPr>
          <p:spPr bwMode="auto">
            <a:xfrm>
              <a:off x="5630863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26">
              <a:extLst>
                <a:ext uri="{FF2B5EF4-FFF2-40B4-BE49-F238E27FC236}">
                  <a16:creationId xmlns:a16="http://schemas.microsoft.com/office/drawing/2014/main" id="{86951367-1BC3-43A2-BA0E-E80C72253CDC}"/>
                </a:ext>
              </a:extLst>
            </p:cNvPr>
            <p:cNvSpPr/>
            <p:nvPr/>
          </p:nvSpPr>
          <p:spPr bwMode="auto">
            <a:xfrm>
              <a:off x="5630863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27">
              <a:extLst>
                <a:ext uri="{FF2B5EF4-FFF2-40B4-BE49-F238E27FC236}">
                  <a16:creationId xmlns:a16="http://schemas.microsoft.com/office/drawing/2014/main" id="{AD9EF628-4E01-46C3-8EF3-B5924A8A95CB}"/>
                </a:ext>
              </a:extLst>
            </p:cNvPr>
            <p:cNvSpPr/>
            <p:nvPr/>
          </p:nvSpPr>
          <p:spPr bwMode="auto">
            <a:xfrm>
              <a:off x="5630863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A77BBC8-23D8-436B-AB22-85DED1744A34}"/>
              </a:ext>
            </a:extLst>
          </p:cNvPr>
          <p:cNvGrpSpPr/>
          <p:nvPr/>
        </p:nvGrpSpPr>
        <p:grpSpPr>
          <a:xfrm>
            <a:off x="7075653" y="2212844"/>
            <a:ext cx="408991" cy="408991"/>
            <a:chOff x="3191434" y="2145028"/>
            <a:chExt cx="359165" cy="359165"/>
          </a:xfrm>
          <a:solidFill>
            <a:srgbClr val="8F90C1"/>
          </a:solidFill>
        </p:grpSpPr>
        <p:sp>
          <p:nvSpPr>
            <p:cNvPr id="26" name="AutoShape 123">
              <a:extLst>
                <a:ext uri="{FF2B5EF4-FFF2-40B4-BE49-F238E27FC236}">
                  <a16:creationId xmlns:a16="http://schemas.microsoft.com/office/drawing/2014/main" id="{DFDB16B2-90B1-4E1E-969F-23B5038E06D8}"/>
                </a:ext>
              </a:extLst>
            </p:cNvPr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124">
              <a:extLst>
                <a:ext uri="{FF2B5EF4-FFF2-40B4-BE49-F238E27FC236}">
                  <a16:creationId xmlns:a16="http://schemas.microsoft.com/office/drawing/2014/main" id="{834D53E8-C361-4E9D-95E8-E01D3BED3D52}"/>
                </a:ext>
              </a:extLst>
            </p:cNvPr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125">
              <a:extLst>
                <a:ext uri="{FF2B5EF4-FFF2-40B4-BE49-F238E27FC236}">
                  <a16:creationId xmlns:a16="http://schemas.microsoft.com/office/drawing/2014/main" id="{EDD4C767-2069-4CA7-9D2A-DCC435BD2AD6}"/>
                </a:ext>
              </a:extLst>
            </p:cNvPr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9" name="文本框 5">
            <a:extLst>
              <a:ext uri="{FF2B5EF4-FFF2-40B4-BE49-F238E27FC236}">
                <a16:creationId xmlns:a16="http://schemas.microsoft.com/office/drawing/2014/main" id="{F4DB33D8-94E7-4D34-9A8E-7A43BEDF7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2339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EAA10C-B440-49A2-A87A-F05D436D6346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ECBA49A-48B3-4836-84D9-97E23F103B14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C1F1D15-204C-40B7-868A-50AC4809589A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1E9ED6-DA11-4782-967B-6753CDEB66FB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F95948F-771D-424B-B3AF-3DCDF86CB45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D69A2CE-885F-436F-872F-72FC49F21F9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7D9309D-C037-47BF-8349-8095AC64DF52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17A318C-4776-4E7A-A645-0671A63B39D0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文本框 5">
            <a:extLst>
              <a:ext uri="{FF2B5EF4-FFF2-40B4-BE49-F238E27FC236}">
                <a16:creationId xmlns:a16="http://schemas.microsoft.com/office/drawing/2014/main" id="{2BC42D78-6956-4567-9E0A-754BE15D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D7735232-6E66-45C0-A75E-41A382EF2FA9}"/>
              </a:ext>
            </a:extLst>
          </p:cNvPr>
          <p:cNvSpPr/>
          <p:nvPr/>
        </p:nvSpPr>
        <p:spPr>
          <a:xfrm>
            <a:off x="1183507" y="3644659"/>
            <a:ext cx="1429349" cy="1001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zh-CN" altLang="en-US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 algn="ctr" defTabSz="914400">
              <a:lnSpc>
                <a:spcPct val="150000"/>
              </a:lnSpc>
              <a:defRPr/>
            </a:pPr>
            <a:endParaRPr lang="zh-CN" altLang="en-US" sz="9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284AAB2D-A16E-4525-B663-49B517F32709}"/>
              </a:ext>
            </a:extLst>
          </p:cNvPr>
          <p:cNvSpPr/>
          <p:nvPr/>
        </p:nvSpPr>
        <p:spPr>
          <a:xfrm flipH="1">
            <a:off x="1206334" y="3339058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41" name="直接连接符 4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FA29E300-FEEB-42F7-BF33-1DC2A0BF1475}"/>
              </a:ext>
            </a:extLst>
          </p:cNvPr>
          <p:cNvCxnSpPr/>
          <p:nvPr/>
        </p:nvCxnSpPr>
        <p:spPr>
          <a:xfrm>
            <a:off x="1741842" y="3644659"/>
            <a:ext cx="344129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5B206F43-5665-4795-9D2C-99024C9B38FD}"/>
              </a:ext>
            </a:extLst>
          </p:cNvPr>
          <p:cNvSpPr/>
          <p:nvPr/>
        </p:nvSpPr>
        <p:spPr>
          <a:xfrm>
            <a:off x="2921365" y="3644659"/>
            <a:ext cx="1429349" cy="1001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zh-CN" altLang="en-US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 algn="ctr" defTabSz="914400">
              <a:lnSpc>
                <a:spcPct val="150000"/>
              </a:lnSpc>
              <a:defRPr/>
            </a:pPr>
            <a:endParaRPr lang="zh-CN" altLang="en-US" sz="9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BC8C3C9C-F054-4917-B3EE-0771DA5FB072}"/>
              </a:ext>
            </a:extLst>
          </p:cNvPr>
          <p:cNvSpPr/>
          <p:nvPr/>
        </p:nvSpPr>
        <p:spPr>
          <a:xfrm flipH="1">
            <a:off x="2944192" y="3339058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44" name="直接连接符 43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A4EF9E41-D191-4631-8D15-49AA1F61597C}"/>
              </a:ext>
            </a:extLst>
          </p:cNvPr>
          <p:cNvCxnSpPr/>
          <p:nvPr/>
        </p:nvCxnSpPr>
        <p:spPr>
          <a:xfrm>
            <a:off x="3479700" y="3644659"/>
            <a:ext cx="344129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1B3DC96C-7EA5-4316-BF24-3AFD22E42E5B}"/>
              </a:ext>
            </a:extLst>
          </p:cNvPr>
          <p:cNvSpPr/>
          <p:nvPr/>
        </p:nvSpPr>
        <p:spPr>
          <a:xfrm>
            <a:off x="4667844" y="3644659"/>
            <a:ext cx="1429349" cy="1001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zh-CN" altLang="en-US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 algn="ctr" defTabSz="914400">
              <a:lnSpc>
                <a:spcPct val="150000"/>
              </a:lnSpc>
              <a:defRPr/>
            </a:pPr>
            <a:endParaRPr lang="zh-CN" altLang="en-US" sz="9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8946F06C-FF23-4517-B5BD-B9D81988E7CA}"/>
              </a:ext>
            </a:extLst>
          </p:cNvPr>
          <p:cNvSpPr/>
          <p:nvPr/>
        </p:nvSpPr>
        <p:spPr>
          <a:xfrm flipH="1">
            <a:off x="4690671" y="3339058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47" name="直接连接符 4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0854EF2A-65C9-4CAF-9FF3-7B7AE697F8C7}"/>
              </a:ext>
            </a:extLst>
          </p:cNvPr>
          <p:cNvCxnSpPr/>
          <p:nvPr/>
        </p:nvCxnSpPr>
        <p:spPr>
          <a:xfrm>
            <a:off x="5226179" y="3644659"/>
            <a:ext cx="344129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CAB08C30-0198-4C5D-8883-A8BB88A89BF9}"/>
              </a:ext>
            </a:extLst>
          </p:cNvPr>
          <p:cNvSpPr/>
          <p:nvPr/>
        </p:nvSpPr>
        <p:spPr>
          <a:xfrm>
            <a:off x="6414323" y="3644659"/>
            <a:ext cx="1429349" cy="1001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en-US" altLang="zh-CN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050" kern="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点击此处编辑文本</a:t>
            </a:r>
            <a:endParaRPr lang="zh-CN" altLang="en-US" sz="1050" kern="0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 algn="ctr" defTabSz="914400">
              <a:lnSpc>
                <a:spcPct val="150000"/>
              </a:lnSpc>
              <a:defRPr/>
            </a:pPr>
            <a:endParaRPr lang="zh-CN" altLang="en-US" sz="9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49540650-13BC-41E1-ADCE-A9230773CFD9}"/>
              </a:ext>
            </a:extLst>
          </p:cNvPr>
          <p:cNvSpPr/>
          <p:nvPr/>
        </p:nvSpPr>
        <p:spPr>
          <a:xfrm flipH="1">
            <a:off x="6437150" y="3339058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50" name="直接连接符 49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<a:extLst>
              <a:ext uri="{FF2B5EF4-FFF2-40B4-BE49-F238E27FC236}">
                <a16:creationId xmlns:a16="http://schemas.microsoft.com/office/drawing/2014/main" id="{F3AE7618-92A8-4618-8513-8A3B110F471A}"/>
              </a:ext>
            </a:extLst>
          </p:cNvPr>
          <p:cNvCxnSpPr/>
          <p:nvPr/>
        </p:nvCxnSpPr>
        <p:spPr>
          <a:xfrm>
            <a:off x="6972658" y="3644659"/>
            <a:ext cx="344129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形 51">
            <a:extLst>
              <a:ext uri="{FF2B5EF4-FFF2-40B4-BE49-F238E27FC236}">
                <a16:creationId xmlns:a16="http://schemas.microsoft.com/office/drawing/2014/main" id="{2E1788FF-1BD3-4EA7-9C6F-847D2BDC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8590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A6DCC7-A3EB-40FF-B26F-EF55B06294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800CD1-0C39-46AA-9946-350ECBAC3D55}"/>
              </a:ext>
            </a:extLst>
          </p:cNvPr>
          <p:cNvSpPr/>
          <p:nvPr/>
        </p:nvSpPr>
        <p:spPr>
          <a:xfrm>
            <a:off x="0" y="8574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31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DE26974-6456-445D-B9A8-1F4C0016C858}"/>
              </a:ext>
            </a:extLst>
          </p:cNvPr>
          <p:cNvSpPr/>
          <p:nvPr/>
        </p:nvSpPr>
        <p:spPr>
          <a:xfrm>
            <a:off x="6676414" y="134270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596BE32-EDC0-4B5C-BC9F-A7850447CAFD}"/>
              </a:ext>
            </a:extLst>
          </p:cNvPr>
          <p:cNvSpPr/>
          <p:nvPr/>
        </p:nvSpPr>
        <p:spPr>
          <a:xfrm>
            <a:off x="6871490" y="1527331"/>
            <a:ext cx="1307513" cy="1307513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1" name="文本框 5">
            <a:extLst>
              <a:ext uri="{FF2B5EF4-FFF2-40B4-BE49-F238E27FC236}">
                <a16:creationId xmlns:a16="http://schemas.microsoft.com/office/drawing/2014/main" id="{49399D84-EAD4-4F7A-B971-0B82D184D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182" y="1765589"/>
            <a:ext cx="944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5">
            <a:extLst>
              <a:ext uri="{FF2B5EF4-FFF2-40B4-BE49-F238E27FC236}">
                <a16:creationId xmlns:a16="http://schemas.microsoft.com/office/drawing/2014/main" id="{3D59A51E-2C1B-4680-895A-E422BD528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363" y="1933993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分析讨论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D296312-F566-4885-99BF-EAC305AD61F2}"/>
              </a:ext>
            </a:extLst>
          </p:cNvPr>
          <p:cNvSpPr/>
          <p:nvPr/>
        </p:nvSpPr>
        <p:spPr>
          <a:xfrm>
            <a:off x="7467527" y="2841099"/>
            <a:ext cx="390517" cy="390517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92F875F-2FA3-446F-9CC9-7B4F12ED9977}"/>
              </a:ext>
            </a:extLst>
          </p:cNvPr>
          <p:cNvSpPr/>
          <p:nvPr/>
        </p:nvSpPr>
        <p:spPr>
          <a:xfrm>
            <a:off x="6601749" y="1670437"/>
            <a:ext cx="286781" cy="286781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D7FD710-B9A1-4B6F-8AA3-FC0CFD8BA8F0}"/>
              </a:ext>
            </a:extLst>
          </p:cNvPr>
          <p:cNvSpPr/>
          <p:nvPr/>
        </p:nvSpPr>
        <p:spPr>
          <a:xfrm>
            <a:off x="6808357" y="675024"/>
            <a:ext cx="160345" cy="160345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DAD19E9-9464-4EA0-B811-F57FDA7E816B}"/>
              </a:ext>
            </a:extLst>
          </p:cNvPr>
          <p:cNvSpPr/>
          <p:nvPr/>
        </p:nvSpPr>
        <p:spPr>
          <a:xfrm>
            <a:off x="7935292" y="1377710"/>
            <a:ext cx="220530" cy="220530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60B97C7-082C-4C5D-BF43-F2EA9D19BF88}"/>
              </a:ext>
            </a:extLst>
          </p:cNvPr>
          <p:cNvSpPr/>
          <p:nvPr/>
        </p:nvSpPr>
        <p:spPr>
          <a:xfrm>
            <a:off x="8200968" y="2388288"/>
            <a:ext cx="228296" cy="228296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45294C6-3EE8-463B-AD66-BC7E36486915}"/>
              </a:ext>
            </a:extLst>
          </p:cNvPr>
          <p:cNvSpPr/>
          <p:nvPr/>
        </p:nvSpPr>
        <p:spPr>
          <a:xfrm>
            <a:off x="8160578" y="3014545"/>
            <a:ext cx="154542" cy="154542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0998EF2-5D42-43A2-9856-0ADD9FF7DF19}"/>
              </a:ext>
            </a:extLst>
          </p:cNvPr>
          <p:cNvSpPr/>
          <p:nvPr/>
        </p:nvSpPr>
        <p:spPr>
          <a:xfrm>
            <a:off x="6162657" y="2156797"/>
            <a:ext cx="99708" cy="99708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3A9D325-594E-4053-8748-B0B4ED86E13D}"/>
              </a:ext>
            </a:extLst>
          </p:cNvPr>
          <p:cNvCxnSpPr/>
          <p:nvPr/>
        </p:nvCxnSpPr>
        <p:spPr>
          <a:xfrm>
            <a:off x="5559753" y="2587851"/>
            <a:ext cx="341906" cy="0"/>
          </a:xfrm>
          <a:prstGeom prst="line">
            <a:avLst/>
          </a:prstGeom>
          <a:ln w="28575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00A714C-FA09-42E4-9975-65B9D61BC226}"/>
              </a:ext>
            </a:extLst>
          </p:cNvPr>
          <p:cNvSpPr/>
          <p:nvPr/>
        </p:nvSpPr>
        <p:spPr>
          <a:xfrm>
            <a:off x="3419728" y="2616584"/>
            <a:ext cx="4120426" cy="58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pic>
        <p:nvPicPr>
          <p:cNvPr id="36" name="图形 35">
            <a:extLst>
              <a:ext uri="{FF2B5EF4-FFF2-40B4-BE49-F238E27FC236}">
                <a16:creationId xmlns:a16="http://schemas.microsoft.com/office/drawing/2014/main" id="{ECA19BD6-FDA9-4F16-9CEE-0CE99EAF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8385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B9BC362C-7560-463F-B760-ECF1595F5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2339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A398C8-6695-4882-8F2F-AEAD08484114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36B5EC-BE17-4C2A-A9BD-54764C890703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790F53-83D8-42B1-9885-9E67BEF222D0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D80DBA-F8EC-43A8-AFB4-6891217DF0CC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470B22-FA7E-4C02-8921-2A180EE75EC1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87B44C9-67E6-465F-8BFE-CA6DFAB159EE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BEF1DE-2CDB-45A7-B561-2C608B33FFD7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CDEAB11-9F55-49C9-8A0B-2ED11CBC95EE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2" name="文本框 5">
            <a:extLst>
              <a:ext uri="{FF2B5EF4-FFF2-40B4-BE49-F238E27FC236}">
                <a16:creationId xmlns:a16="http://schemas.microsoft.com/office/drawing/2014/main" id="{7A7197BF-2A03-4E56-A80A-23B0E12D9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01A1592A-6056-40B0-AD53-9EADD29AC0A5}"/>
              </a:ext>
            </a:extLst>
          </p:cNvPr>
          <p:cNvSpPr/>
          <p:nvPr/>
        </p:nvSpPr>
        <p:spPr bwMode="auto">
          <a:xfrm>
            <a:off x="3195638" y="1566603"/>
            <a:ext cx="1679575" cy="1682750"/>
          </a:xfrm>
          <a:custGeom>
            <a:avLst/>
            <a:gdLst>
              <a:gd name="T0" fmla="*/ 0 w 878"/>
              <a:gd name="T1" fmla="*/ 557 h 879"/>
              <a:gd name="T2" fmla="*/ 0 w 878"/>
              <a:gd name="T3" fmla="*/ 879 h 879"/>
              <a:gd name="T4" fmla="*/ 878 w 878"/>
              <a:gd name="T5" fmla="*/ 0 h 879"/>
              <a:gd name="T6" fmla="*/ 557 w 878"/>
              <a:gd name="T7" fmla="*/ 0 h 879"/>
              <a:gd name="T8" fmla="*/ 0 w 878"/>
              <a:gd name="T9" fmla="*/ 557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0" y="557"/>
                </a:moveTo>
                <a:cubicBezTo>
                  <a:pt x="0" y="879"/>
                  <a:pt x="0" y="879"/>
                  <a:pt x="0" y="879"/>
                </a:cubicBezTo>
                <a:cubicBezTo>
                  <a:pt x="485" y="879"/>
                  <a:pt x="878" y="486"/>
                  <a:pt x="878" y="0"/>
                </a:cubicBezTo>
                <a:cubicBezTo>
                  <a:pt x="557" y="0"/>
                  <a:pt x="557" y="0"/>
                  <a:pt x="557" y="0"/>
                </a:cubicBezTo>
                <a:cubicBezTo>
                  <a:pt x="557" y="308"/>
                  <a:pt x="307" y="557"/>
                  <a:pt x="0" y="557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95DC5498-BD8F-4609-907F-A3CDFA2F3395}"/>
              </a:ext>
            </a:extLst>
          </p:cNvPr>
          <p:cNvSpPr/>
          <p:nvPr/>
        </p:nvSpPr>
        <p:spPr bwMode="auto">
          <a:xfrm>
            <a:off x="3195638" y="2634991"/>
            <a:ext cx="1679575" cy="1679575"/>
          </a:xfrm>
          <a:custGeom>
            <a:avLst/>
            <a:gdLst>
              <a:gd name="T0" fmla="*/ 557 w 878"/>
              <a:gd name="T1" fmla="*/ 878 h 878"/>
              <a:gd name="T2" fmla="*/ 878 w 878"/>
              <a:gd name="T3" fmla="*/ 878 h 878"/>
              <a:gd name="T4" fmla="*/ 0 w 878"/>
              <a:gd name="T5" fmla="*/ 0 h 878"/>
              <a:gd name="T6" fmla="*/ 0 w 878"/>
              <a:gd name="T7" fmla="*/ 321 h 878"/>
              <a:gd name="T8" fmla="*/ 557 w 878"/>
              <a:gd name="T9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557" y="878"/>
                </a:moveTo>
                <a:cubicBezTo>
                  <a:pt x="878" y="878"/>
                  <a:pt x="878" y="878"/>
                  <a:pt x="878" y="878"/>
                </a:cubicBezTo>
                <a:cubicBezTo>
                  <a:pt x="878" y="393"/>
                  <a:pt x="485" y="0"/>
                  <a:pt x="0" y="0"/>
                </a:cubicBezTo>
                <a:cubicBezTo>
                  <a:pt x="0" y="321"/>
                  <a:pt x="0" y="321"/>
                  <a:pt x="0" y="321"/>
                </a:cubicBezTo>
                <a:cubicBezTo>
                  <a:pt x="307" y="321"/>
                  <a:pt x="557" y="571"/>
                  <a:pt x="557" y="87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EA5A23C8-B7B6-4A73-A153-3BA53010D624}"/>
              </a:ext>
            </a:extLst>
          </p:cNvPr>
          <p:cNvSpPr/>
          <p:nvPr/>
        </p:nvSpPr>
        <p:spPr bwMode="auto">
          <a:xfrm>
            <a:off x="4260850" y="1566603"/>
            <a:ext cx="1679575" cy="1682750"/>
          </a:xfrm>
          <a:custGeom>
            <a:avLst/>
            <a:gdLst>
              <a:gd name="T0" fmla="*/ 321 w 878"/>
              <a:gd name="T1" fmla="*/ 0 h 879"/>
              <a:gd name="T2" fmla="*/ 0 w 878"/>
              <a:gd name="T3" fmla="*/ 0 h 879"/>
              <a:gd name="T4" fmla="*/ 878 w 878"/>
              <a:gd name="T5" fmla="*/ 879 h 879"/>
              <a:gd name="T6" fmla="*/ 878 w 878"/>
              <a:gd name="T7" fmla="*/ 557 h 879"/>
              <a:gd name="T8" fmla="*/ 321 w 878"/>
              <a:gd name="T9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32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86"/>
                  <a:pt x="393" y="879"/>
                  <a:pt x="878" y="879"/>
                </a:cubicBezTo>
                <a:cubicBezTo>
                  <a:pt x="878" y="557"/>
                  <a:pt x="878" y="557"/>
                  <a:pt x="878" y="557"/>
                </a:cubicBezTo>
                <a:cubicBezTo>
                  <a:pt x="571" y="557"/>
                  <a:pt x="321" y="308"/>
                  <a:pt x="3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C9F2F96-8CFD-4FD5-9E57-A3857F2674C3}"/>
              </a:ext>
            </a:extLst>
          </p:cNvPr>
          <p:cNvSpPr/>
          <p:nvPr/>
        </p:nvSpPr>
        <p:spPr bwMode="auto">
          <a:xfrm>
            <a:off x="4260850" y="2634991"/>
            <a:ext cx="1679575" cy="1679575"/>
          </a:xfrm>
          <a:custGeom>
            <a:avLst/>
            <a:gdLst>
              <a:gd name="T0" fmla="*/ 878 w 878"/>
              <a:gd name="T1" fmla="*/ 321 h 878"/>
              <a:gd name="T2" fmla="*/ 878 w 878"/>
              <a:gd name="T3" fmla="*/ 0 h 878"/>
              <a:gd name="T4" fmla="*/ 0 w 878"/>
              <a:gd name="T5" fmla="*/ 878 h 878"/>
              <a:gd name="T6" fmla="*/ 321 w 878"/>
              <a:gd name="T7" fmla="*/ 878 h 878"/>
              <a:gd name="T8" fmla="*/ 878 w 878"/>
              <a:gd name="T9" fmla="*/ 321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878" y="321"/>
                </a:moveTo>
                <a:cubicBezTo>
                  <a:pt x="878" y="0"/>
                  <a:pt x="878" y="0"/>
                  <a:pt x="878" y="0"/>
                </a:cubicBezTo>
                <a:cubicBezTo>
                  <a:pt x="393" y="0"/>
                  <a:pt x="0" y="393"/>
                  <a:pt x="0" y="878"/>
                </a:cubicBezTo>
                <a:cubicBezTo>
                  <a:pt x="321" y="878"/>
                  <a:pt x="321" y="878"/>
                  <a:pt x="321" y="878"/>
                </a:cubicBezTo>
                <a:cubicBezTo>
                  <a:pt x="321" y="571"/>
                  <a:pt x="571" y="321"/>
                  <a:pt x="878" y="321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5" name="Line 30">
            <a:extLst>
              <a:ext uri="{FF2B5EF4-FFF2-40B4-BE49-F238E27FC236}">
                <a16:creationId xmlns:a16="http://schemas.microsoft.com/office/drawing/2014/main" id="{AFDE88A8-FCC0-49B2-B80E-DA8196983A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73450" y="1799966"/>
            <a:ext cx="760413" cy="0"/>
          </a:xfrm>
          <a:prstGeom prst="line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6" name="Line 31">
            <a:extLst>
              <a:ext uri="{FF2B5EF4-FFF2-40B4-BE49-F238E27FC236}">
                <a16:creationId xmlns:a16="http://schemas.microsoft.com/office/drawing/2014/main" id="{1A3A60AC-740E-4A37-90FE-43DC0666C9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3450" y="3287453"/>
            <a:ext cx="0" cy="749300"/>
          </a:xfrm>
          <a:prstGeom prst="line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7" name="Line 32">
            <a:extLst>
              <a:ext uri="{FF2B5EF4-FFF2-40B4-BE49-F238E27FC236}">
                <a16:creationId xmlns:a16="http://schemas.microsoft.com/office/drawing/2014/main" id="{24FDF453-685F-455D-ABA7-CB97AFC5AC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3313" y="4036753"/>
            <a:ext cx="720725" cy="0"/>
          </a:xfrm>
          <a:prstGeom prst="line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8" name="Line 33">
            <a:extLst>
              <a:ext uri="{FF2B5EF4-FFF2-40B4-BE49-F238E27FC236}">
                <a16:creationId xmlns:a16="http://schemas.microsoft.com/office/drawing/2014/main" id="{9836DE41-6CC6-4683-9345-7AE8980602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4038" y="1825516"/>
            <a:ext cx="0" cy="788987"/>
          </a:xfrm>
          <a:prstGeom prst="line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AC1F9C10-0D7E-4147-B23A-7DFC0940658D}"/>
              </a:ext>
            </a:extLst>
          </p:cNvPr>
          <p:cNvSpPr/>
          <p:nvPr/>
        </p:nvSpPr>
        <p:spPr bwMode="auto">
          <a:xfrm>
            <a:off x="3195638" y="1566603"/>
            <a:ext cx="1679575" cy="1682750"/>
          </a:xfrm>
          <a:custGeom>
            <a:avLst/>
            <a:gdLst>
              <a:gd name="T0" fmla="*/ 0 w 878"/>
              <a:gd name="T1" fmla="*/ 557 h 879"/>
              <a:gd name="T2" fmla="*/ 0 w 878"/>
              <a:gd name="T3" fmla="*/ 879 h 879"/>
              <a:gd name="T4" fmla="*/ 878 w 878"/>
              <a:gd name="T5" fmla="*/ 0 h 879"/>
              <a:gd name="T6" fmla="*/ 557 w 878"/>
              <a:gd name="T7" fmla="*/ 0 h 879"/>
              <a:gd name="T8" fmla="*/ 0 w 878"/>
              <a:gd name="T9" fmla="*/ 557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0" y="557"/>
                </a:moveTo>
                <a:cubicBezTo>
                  <a:pt x="0" y="879"/>
                  <a:pt x="0" y="879"/>
                  <a:pt x="0" y="879"/>
                </a:cubicBezTo>
                <a:cubicBezTo>
                  <a:pt x="485" y="879"/>
                  <a:pt x="878" y="486"/>
                  <a:pt x="878" y="0"/>
                </a:cubicBezTo>
                <a:cubicBezTo>
                  <a:pt x="557" y="0"/>
                  <a:pt x="557" y="0"/>
                  <a:pt x="557" y="0"/>
                </a:cubicBezTo>
                <a:cubicBezTo>
                  <a:pt x="557" y="308"/>
                  <a:pt x="307" y="557"/>
                  <a:pt x="0" y="557"/>
                </a:cubicBezTo>
                <a:close/>
              </a:path>
            </a:pathLst>
          </a:custGeom>
          <a:solidFill>
            <a:srgbClr val="E5DFF1">
              <a:alpha val="20000"/>
            </a:srgbClr>
          </a:solidFill>
          <a:ln w="1905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40799B11-5B4A-45CB-8299-EF5D9EF06A4E}"/>
              </a:ext>
            </a:extLst>
          </p:cNvPr>
          <p:cNvSpPr/>
          <p:nvPr/>
        </p:nvSpPr>
        <p:spPr bwMode="auto">
          <a:xfrm>
            <a:off x="3195638" y="2634991"/>
            <a:ext cx="1679575" cy="1679575"/>
          </a:xfrm>
          <a:custGeom>
            <a:avLst/>
            <a:gdLst>
              <a:gd name="T0" fmla="*/ 557 w 878"/>
              <a:gd name="T1" fmla="*/ 878 h 878"/>
              <a:gd name="T2" fmla="*/ 878 w 878"/>
              <a:gd name="T3" fmla="*/ 878 h 878"/>
              <a:gd name="T4" fmla="*/ 0 w 878"/>
              <a:gd name="T5" fmla="*/ 0 h 878"/>
              <a:gd name="T6" fmla="*/ 0 w 878"/>
              <a:gd name="T7" fmla="*/ 321 h 878"/>
              <a:gd name="T8" fmla="*/ 557 w 878"/>
              <a:gd name="T9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557" y="878"/>
                </a:moveTo>
                <a:cubicBezTo>
                  <a:pt x="878" y="878"/>
                  <a:pt x="878" y="878"/>
                  <a:pt x="878" y="878"/>
                </a:cubicBezTo>
                <a:cubicBezTo>
                  <a:pt x="878" y="393"/>
                  <a:pt x="485" y="0"/>
                  <a:pt x="0" y="0"/>
                </a:cubicBezTo>
                <a:cubicBezTo>
                  <a:pt x="0" y="321"/>
                  <a:pt x="0" y="321"/>
                  <a:pt x="0" y="321"/>
                </a:cubicBezTo>
                <a:cubicBezTo>
                  <a:pt x="307" y="321"/>
                  <a:pt x="557" y="571"/>
                  <a:pt x="557" y="878"/>
                </a:cubicBezTo>
                <a:close/>
              </a:path>
            </a:pathLst>
          </a:custGeom>
          <a:solidFill>
            <a:srgbClr val="E5DFF1">
              <a:alpha val="20000"/>
            </a:srgbClr>
          </a:solidFill>
          <a:ln w="1905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7BBB7B3C-2975-490A-91DE-B11E5930BEA0}"/>
              </a:ext>
            </a:extLst>
          </p:cNvPr>
          <p:cNvSpPr/>
          <p:nvPr/>
        </p:nvSpPr>
        <p:spPr bwMode="auto">
          <a:xfrm>
            <a:off x="4260850" y="1566603"/>
            <a:ext cx="1679575" cy="1682750"/>
          </a:xfrm>
          <a:custGeom>
            <a:avLst/>
            <a:gdLst>
              <a:gd name="T0" fmla="*/ 321 w 878"/>
              <a:gd name="T1" fmla="*/ 0 h 879"/>
              <a:gd name="T2" fmla="*/ 0 w 878"/>
              <a:gd name="T3" fmla="*/ 0 h 879"/>
              <a:gd name="T4" fmla="*/ 878 w 878"/>
              <a:gd name="T5" fmla="*/ 879 h 879"/>
              <a:gd name="T6" fmla="*/ 878 w 878"/>
              <a:gd name="T7" fmla="*/ 557 h 879"/>
              <a:gd name="T8" fmla="*/ 321 w 878"/>
              <a:gd name="T9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32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86"/>
                  <a:pt x="393" y="879"/>
                  <a:pt x="878" y="879"/>
                </a:cubicBezTo>
                <a:cubicBezTo>
                  <a:pt x="878" y="557"/>
                  <a:pt x="878" y="557"/>
                  <a:pt x="878" y="557"/>
                </a:cubicBezTo>
                <a:cubicBezTo>
                  <a:pt x="571" y="557"/>
                  <a:pt x="321" y="308"/>
                  <a:pt x="321" y="0"/>
                </a:cubicBezTo>
                <a:close/>
              </a:path>
            </a:pathLst>
          </a:custGeom>
          <a:solidFill>
            <a:srgbClr val="E5DFF1">
              <a:alpha val="20000"/>
            </a:srgbClr>
          </a:solidFill>
          <a:ln w="1905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2" name="Freeform 24">
            <a:extLst>
              <a:ext uri="{FF2B5EF4-FFF2-40B4-BE49-F238E27FC236}">
                <a16:creationId xmlns:a16="http://schemas.microsoft.com/office/drawing/2014/main" id="{E0605E66-C943-4D1D-B299-F9C33A11F7C3}"/>
              </a:ext>
            </a:extLst>
          </p:cNvPr>
          <p:cNvSpPr/>
          <p:nvPr/>
        </p:nvSpPr>
        <p:spPr bwMode="auto">
          <a:xfrm>
            <a:off x="4260850" y="2634991"/>
            <a:ext cx="1679575" cy="1679575"/>
          </a:xfrm>
          <a:custGeom>
            <a:avLst/>
            <a:gdLst>
              <a:gd name="T0" fmla="*/ 878 w 878"/>
              <a:gd name="T1" fmla="*/ 321 h 878"/>
              <a:gd name="T2" fmla="*/ 878 w 878"/>
              <a:gd name="T3" fmla="*/ 0 h 878"/>
              <a:gd name="T4" fmla="*/ 0 w 878"/>
              <a:gd name="T5" fmla="*/ 878 h 878"/>
              <a:gd name="T6" fmla="*/ 321 w 878"/>
              <a:gd name="T7" fmla="*/ 878 h 878"/>
              <a:gd name="T8" fmla="*/ 878 w 878"/>
              <a:gd name="T9" fmla="*/ 321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878" y="321"/>
                </a:moveTo>
                <a:cubicBezTo>
                  <a:pt x="878" y="0"/>
                  <a:pt x="878" y="0"/>
                  <a:pt x="878" y="0"/>
                </a:cubicBezTo>
                <a:cubicBezTo>
                  <a:pt x="393" y="0"/>
                  <a:pt x="0" y="393"/>
                  <a:pt x="0" y="878"/>
                </a:cubicBezTo>
                <a:cubicBezTo>
                  <a:pt x="321" y="878"/>
                  <a:pt x="321" y="878"/>
                  <a:pt x="321" y="878"/>
                </a:cubicBezTo>
                <a:cubicBezTo>
                  <a:pt x="321" y="571"/>
                  <a:pt x="571" y="321"/>
                  <a:pt x="878" y="321"/>
                </a:cubicBezTo>
                <a:close/>
              </a:path>
            </a:pathLst>
          </a:custGeom>
          <a:solidFill>
            <a:srgbClr val="E5DFF1">
              <a:alpha val="20000"/>
            </a:srgbClr>
          </a:solidFill>
          <a:ln w="1905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25BAFD16-4073-4F54-A81C-9A7D05CDC0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73450" y="1799966"/>
            <a:ext cx="760413" cy="0"/>
          </a:xfrm>
          <a:prstGeom prst="line">
            <a:avLst/>
          </a:prstGeom>
          <a:noFill/>
          <a:ln w="6350" cmpd="sng">
            <a:solidFill>
              <a:srgbClr val="877BB1"/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9528C649-D7DF-481D-B705-F97FC2795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3450" y="3287453"/>
            <a:ext cx="0" cy="749300"/>
          </a:xfrm>
          <a:prstGeom prst="line">
            <a:avLst/>
          </a:prstGeom>
          <a:noFill/>
          <a:ln w="6350" cmpd="sng">
            <a:solidFill>
              <a:srgbClr val="877BB1"/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417E71E9-1B87-4932-B014-31CC816C2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3313" y="4036753"/>
            <a:ext cx="720725" cy="0"/>
          </a:xfrm>
          <a:prstGeom prst="line">
            <a:avLst/>
          </a:prstGeom>
          <a:noFill/>
          <a:ln w="6350" cmpd="sng">
            <a:solidFill>
              <a:srgbClr val="877BB1"/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6" name="Line 33">
            <a:extLst>
              <a:ext uri="{FF2B5EF4-FFF2-40B4-BE49-F238E27FC236}">
                <a16:creationId xmlns:a16="http://schemas.microsoft.com/office/drawing/2014/main" id="{060CC795-E259-4DAA-BDFF-6E622639B2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4038" y="1825516"/>
            <a:ext cx="0" cy="788987"/>
          </a:xfrm>
          <a:prstGeom prst="line">
            <a:avLst/>
          </a:prstGeom>
          <a:noFill/>
          <a:ln w="6350" cmpd="sng">
            <a:solidFill>
              <a:srgbClr val="877BB1"/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DEB78C25-0C99-47E0-BE84-BCE69673A353}"/>
              </a:ext>
            </a:extLst>
          </p:cNvPr>
          <p:cNvSpPr>
            <a:spLocks noEditPoints="1"/>
          </p:cNvSpPr>
          <p:nvPr/>
        </p:nvSpPr>
        <p:spPr bwMode="auto">
          <a:xfrm>
            <a:off x="4403894" y="1661322"/>
            <a:ext cx="336211" cy="277287"/>
          </a:xfrm>
          <a:custGeom>
            <a:avLst/>
            <a:gdLst>
              <a:gd name="T0" fmla="*/ 666 w 734"/>
              <a:gd name="T1" fmla="*/ 199 h 605"/>
              <a:gd name="T2" fmla="*/ 624 w 734"/>
              <a:gd name="T3" fmla="*/ 241 h 605"/>
              <a:gd name="T4" fmla="*/ 666 w 734"/>
              <a:gd name="T5" fmla="*/ 282 h 605"/>
              <a:gd name="T6" fmla="*/ 707 w 734"/>
              <a:gd name="T7" fmla="*/ 241 h 605"/>
              <a:gd name="T8" fmla="*/ 666 w 734"/>
              <a:gd name="T9" fmla="*/ 199 h 605"/>
              <a:gd name="T10" fmla="*/ 69 w 734"/>
              <a:gd name="T11" fmla="*/ 199 h 605"/>
              <a:gd name="T12" fmla="*/ 27 w 734"/>
              <a:gd name="T13" fmla="*/ 241 h 605"/>
              <a:gd name="T14" fmla="*/ 69 w 734"/>
              <a:gd name="T15" fmla="*/ 282 h 605"/>
              <a:gd name="T16" fmla="*/ 110 w 734"/>
              <a:gd name="T17" fmla="*/ 241 h 605"/>
              <a:gd name="T18" fmla="*/ 69 w 734"/>
              <a:gd name="T19" fmla="*/ 199 h 605"/>
              <a:gd name="T20" fmla="*/ 542 w 734"/>
              <a:gd name="T21" fmla="*/ 124 h 605"/>
              <a:gd name="T22" fmla="*/ 480 w 734"/>
              <a:gd name="T23" fmla="*/ 186 h 605"/>
              <a:gd name="T24" fmla="*/ 542 w 734"/>
              <a:gd name="T25" fmla="*/ 247 h 605"/>
              <a:gd name="T26" fmla="*/ 604 w 734"/>
              <a:gd name="T27" fmla="*/ 186 h 605"/>
              <a:gd name="T28" fmla="*/ 542 w 734"/>
              <a:gd name="T29" fmla="*/ 124 h 605"/>
              <a:gd name="T30" fmla="*/ 734 w 734"/>
              <a:gd name="T31" fmla="*/ 500 h 605"/>
              <a:gd name="T32" fmla="*/ 663 w 734"/>
              <a:gd name="T33" fmla="*/ 500 h 605"/>
              <a:gd name="T34" fmla="*/ 663 w 734"/>
              <a:gd name="T35" fmla="*/ 370 h 605"/>
              <a:gd name="T36" fmla="*/ 646 w 734"/>
              <a:gd name="T37" fmla="*/ 309 h 605"/>
              <a:gd name="T38" fmla="*/ 666 w 734"/>
              <a:gd name="T39" fmla="*/ 306 h 605"/>
              <a:gd name="T40" fmla="*/ 734 w 734"/>
              <a:gd name="T41" fmla="*/ 374 h 605"/>
              <a:gd name="T42" fmla="*/ 734 w 734"/>
              <a:gd name="T43" fmla="*/ 500 h 605"/>
              <a:gd name="T44" fmla="*/ 192 w 734"/>
              <a:gd name="T45" fmla="*/ 124 h 605"/>
              <a:gd name="T46" fmla="*/ 130 w 734"/>
              <a:gd name="T47" fmla="*/ 186 h 605"/>
              <a:gd name="T48" fmla="*/ 192 w 734"/>
              <a:gd name="T49" fmla="*/ 247 h 605"/>
              <a:gd name="T50" fmla="*/ 254 w 734"/>
              <a:gd name="T51" fmla="*/ 186 h 605"/>
              <a:gd name="T52" fmla="*/ 192 w 734"/>
              <a:gd name="T53" fmla="*/ 124 h 605"/>
              <a:gd name="T54" fmla="*/ 69 w 734"/>
              <a:gd name="T55" fmla="*/ 306 h 605"/>
              <a:gd name="T56" fmla="*/ 88 w 734"/>
              <a:gd name="T57" fmla="*/ 309 h 605"/>
              <a:gd name="T58" fmla="*/ 71 w 734"/>
              <a:gd name="T59" fmla="*/ 370 h 605"/>
              <a:gd name="T60" fmla="*/ 71 w 734"/>
              <a:gd name="T61" fmla="*/ 500 h 605"/>
              <a:gd name="T62" fmla="*/ 0 w 734"/>
              <a:gd name="T63" fmla="*/ 500 h 605"/>
              <a:gd name="T64" fmla="*/ 0 w 734"/>
              <a:gd name="T65" fmla="*/ 374 h 605"/>
              <a:gd name="T66" fmla="*/ 69 w 734"/>
              <a:gd name="T67" fmla="*/ 306 h 605"/>
              <a:gd name="T68" fmla="*/ 367 w 734"/>
              <a:gd name="T69" fmla="*/ 0 h 605"/>
              <a:gd name="T70" fmla="*/ 276 w 734"/>
              <a:gd name="T71" fmla="*/ 92 h 605"/>
              <a:gd name="T72" fmla="*/ 367 w 734"/>
              <a:gd name="T73" fmla="*/ 183 h 605"/>
              <a:gd name="T74" fmla="*/ 458 w 734"/>
              <a:gd name="T75" fmla="*/ 92 h 605"/>
              <a:gd name="T76" fmla="*/ 367 w 734"/>
              <a:gd name="T77" fmla="*/ 0 h 605"/>
              <a:gd name="T78" fmla="*/ 641 w 734"/>
              <a:gd name="T79" fmla="*/ 548 h 605"/>
              <a:gd name="T80" fmla="*/ 533 w 734"/>
              <a:gd name="T81" fmla="*/ 548 h 605"/>
              <a:gd name="T82" fmla="*/ 533 w 734"/>
              <a:gd name="T83" fmla="*/ 351 h 605"/>
              <a:gd name="T84" fmla="*/ 514 w 734"/>
              <a:gd name="T85" fmla="*/ 276 h 605"/>
              <a:gd name="T86" fmla="*/ 542 w 734"/>
              <a:gd name="T87" fmla="*/ 271 h 605"/>
              <a:gd name="T88" fmla="*/ 641 w 734"/>
              <a:gd name="T89" fmla="*/ 370 h 605"/>
              <a:gd name="T90" fmla="*/ 641 w 734"/>
              <a:gd name="T91" fmla="*/ 548 h 605"/>
              <a:gd name="T92" fmla="*/ 201 w 734"/>
              <a:gd name="T93" fmla="*/ 351 h 605"/>
              <a:gd name="T94" fmla="*/ 201 w 734"/>
              <a:gd name="T95" fmla="*/ 548 h 605"/>
              <a:gd name="T96" fmla="*/ 93 w 734"/>
              <a:gd name="T97" fmla="*/ 548 h 605"/>
              <a:gd name="T98" fmla="*/ 93 w 734"/>
              <a:gd name="T99" fmla="*/ 370 h 605"/>
              <a:gd name="T100" fmla="*/ 192 w 734"/>
              <a:gd name="T101" fmla="*/ 271 h 605"/>
              <a:gd name="T102" fmla="*/ 220 w 734"/>
              <a:gd name="T103" fmla="*/ 276 h 605"/>
              <a:gd name="T104" fmla="*/ 201 w 734"/>
              <a:gd name="T105" fmla="*/ 351 h 605"/>
              <a:gd name="T106" fmla="*/ 224 w 734"/>
              <a:gd name="T107" fmla="*/ 605 h 605"/>
              <a:gd name="T108" fmla="*/ 510 w 734"/>
              <a:gd name="T109" fmla="*/ 605 h 605"/>
              <a:gd name="T110" fmla="*/ 510 w 734"/>
              <a:gd name="T111" fmla="*/ 351 h 605"/>
              <a:gd name="T112" fmla="*/ 367 w 734"/>
              <a:gd name="T113" fmla="*/ 207 h 605"/>
              <a:gd name="T114" fmla="*/ 224 w 734"/>
              <a:gd name="T115" fmla="*/ 351 h 605"/>
              <a:gd name="T116" fmla="*/ 224 w 734"/>
              <a:gd name="T117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34" h="605">
                <a:moveTo>
                  <a:pt x="666" y="199"/>
                </a:moveTo>
                <a:cubicBezTo>
                  <a:pt x="643" y="199"/>
                  <a:pt x="624" y="218"/>
                  <a:pt x="624" y="241"/>
                </a:cubicBezTo>
                <a:cubicBezTo>
                  <a:pt x="624" y="264"/>
                  <a:pt x="643" y="282"/>
                  <a:pt x="666" y="282"/>
                </a:cubicBezTo>
                <a:cubicBezTo>
                  <a:pt x="688" y="282"/>
                  <a:pt x="707" y="264"/>
                  <a:pt x="707" y="241"/>
                </a:cubicBezTo>
                <a:cubicBezTo>
                  <a:pt x="707" y="218"/>
                  <a:pt x="688" y="199"/>
                  <a:pt x="666" y="199"/>
                </a:cubicBezTo>
                <a:close/>
                <a:moveTo>
                  <a:pt x="69" y="199"/>
                </a:moveTo>
                <a:cubicBezTo>
                  <a:pt x="46" y="199"/>
                  <a:pt x="27" y="218"/>
                  <a:pt x="27" y="241"/>
                </a:cubicBezTo>
                <a:cubicBezTo>
                  <a:pt x="27" y="264"/>
                  <a:pt x="46" y="282"/>
                  <a:pt x="69" y="282"/>
                </a:cubicBezTo>
                <a:cubicBezTo>
                  <a:pt x="92" y="282"/>
                  <a:pt x="110" y="264"/>
                  <a:pt x="110" y="241"/>
                </a:cubicBezTo>
                <a:cubicBezTo>
                  <a:pt x="110" y="218"/>
                  <a:pt x="92" y="199"/>
                  <a:pt x="69" y="199"/>
                </a:cubicBezTo>
                <a:close/>
                <a:moveTo>
                  <a:pt x="542" y="124"/>
                </a:moveTo>
                <a:cubicBezTo>
                  <a:pt x="508" y="124"/>
                  <a:pt x="480" y="152"/>
                  <a:pt x="480" y="186"/>
                </a:cubicBezTo>
                <a:cubicBezTo>
                  <a:pt x="480" y="220"/>
                  <a:pt x="508" y="247"/>
                  <a:pt x="542" y="247"/>
                </a:cubicBezTo>
                <a:cubicBezTo>
                  <a:pt x="576" y="247"/>
                  <a:pt x="604" y="220"/>
                  <a:pt x="604" y="186"/>
                </a:cubicBezTo>
                <a:cubicBezTo>
                  <a:pt x="604" y="152"/>
                  <a:pt x="576" y="124"/>
                  <a:pt x="542" y="124"/>
                </a:cubicBezTo>
                <a:close/>
                <a:moveTo>
                  <a:pt x="734" y="500"/>
                </a:moveTo>
                <a:cubicBezTo>
                  <a:pt x="663" y="500"/>
                  <a:pt x="663" y="500"/>
                  <a:pt x="663" y="500"/>
                </a:cubicBezTo>
                <a:cubicBezTo>
                  <a:pt x="663" y="370"/>
                  <a:pt x="663" y="370"/>
                  <a:pt x="663" y="370"/>
                </a:cubicBezTo>
                <a:cubicBezTo>
                  <a:pt x="663" y="348"/>
                  <a:pt x="657" y="327"/>
                  <a:pt x="646" y="309"/>
                </a:cubicBezTo>
                <a:cubicBezTo>
                  <a:pt x="653" y="307"/>
                  <a:pt x="659" y="306"/>
                  <a:pt x="666" y="306"/>
                </a:cubicBezTo>
                <a:cubicBezTo>
                  <a:pt x="703" y="306"/>
                  <a:pt x="734" y="337"/>
                  <a:pt x="734" y="374"/>
                </a:cubicBezTo>
                <a:lnTo>
                  <a:pt x="734" y="500"/>
                </a:lnTo>
                <a:close/>
                <a:moveTo>
                  <a:pt x="192" y="124"/>
                </a:moveTo>
                <a:cubicBezTo>
                  <a:pt x="158" y="124"/>
                  <a:pt x="130" y="152"/>
                  <a:pt x="130" y="186"/>
                </a:cubicBezTo>
                <a:cubicBezTo>
                  <a:pt x="130" y="220"/>
                  <a:pt x="158" y="247"/>
                  <a:pt x="192" y="247"/>
                </a:cubicBezTo>
                <a:cubicBezTo>
                  <a:pt x="226" y="247"/>
                  <a:pt x="254" y="220"/>
                  <a:pt x="254" y="186"/>
                </a:cubicBezTo>
                <a:cubicBezTo>
                  <a:pt x="254" y="152"/>
                  <a:pt x="226" y="124"/>
                  <a:pt x="192" y="124"/>
                </a:cubicBezTo>
                <a:close/>
                <a:moveTo>
                  <a:pt x="69" y="306"/>
                </a:moveTo>
                <a:cubicBezTo>
                  <a:pt x="75" y="306"/>
                  <a:pt x="82" y="307"/>
                  <a:pt x="88" y="309"/>
                </a:cubicBezTo>
                <a:cubicBezTo>
                  <a:pt x="77" y="327"/>
                  <a:pt x="71" y="348"/>
                  <a:pt x="71" y="370"/>
                </a:cubicBezTo>
                <a:cubicBezTo>
                  <a:pt x="71" y="500"/>
                  <a:pt x="71" y="500"/>
                  <a:pt x="71" y="500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374"/>
                  <a:pt x="0" y="374"/>
                  <a:pt x="0" y="374"/>
                </a:cubicBezTo>
                <a:cubicBezTo>
                  <a:pt x="0" y="337"/>
                  <a:pt x="31" y="306"/>
                  <a:pt x="69" y="306"/>
                </a:cubicBezTo>
                <a:close/>
                <a:moveTo>
                  <a:pt x="367" y="0"/>
                </a:moveTo>
                <a:cubicBezTo>
                  <a:pt x="317" y="0"/>
                  <a:pt x="276" y="41"/>
                  <a:pt x="276" y="92"/>
                </a:cubicBezTo>
                <a:cubicBezTo>
                  <a:pt x="276" y="142"/>
                  <a:pt x="317" y="183"/>
                  <a:pt x="367" y="183"/>
                </a:cubicBezTo>
                <a:cubicBezTo>
                  <a:pt x="417" y="183"/>
                  <a:pt x="458" y="142"/>
                  <a:pt x="458" y="92"/>
                </a:cubicBezTo>
                <a:cubicBezTo>
                  <a:pt x="458" y="41"/>
                  <a:pt x="417" y="0"/>
                  <a:pt x="367" y="0"/>
                </a:cubicBezTo>
                <a:close/>
                <a:moveTo>
                  <a:pt x="641" y="548"/>
                </a:moveTo>
                <a:cubicBezTo>
                  <a:pt x="533" y="548"/>
                  <a:pt x="533" y="548"/>
                  <a:pt x="533" y="548"/>
                </a:cubicBezTo>
                <a:cubicBezTo>
                  <a:pt x="533" y="351"/>
                  <a:pt x="533" y="351"/>
                  <a:pt x="533" y="351"/>
                </a:cubicBezTo>
                <a:cubicBezTo>
                  <a:pt x="533" y="324"/>
                  <a:pt x="526" y="298"/>
                  <a:pt x="514" y="276"/>
                </a:cubicBezTo>
                <a:cubicBezTo>
                  <a:pt x="523" y="273"/>
                  <a:pt x="532" y="271"/>
                  <a:pt x="542" y="271"/>
                </a:cubicBezTo>
                <a:cubicBezTo>
                  <a:pt x="596" y="271"/>
                  <a:pt x="641" y="315"/>
                  <a:pt x="641" y="370"/>
                </a:cubicBezTo>
                <a:lnTo>
                  <a:pt x="641" y="548"/>
                </a:lnTo>
                <a:close/>
                <a:moveTo>
                  <a:pt x="201" y="351"/>
                </a:moveTo>
                <a:cubicBezTo>
                  <a:pt x="201" y="548"/>
                  <a:pt x="201" y="548"/>
                  <a:pt x="201" y="548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370"/>
                  <a:pt x="93" y="370"/>
                  <a:pt x="93" y="370"/>
                </a:cubicBezTo>
                <a:cubicBezTo>
                  <a:pt x="93" y="316"/>
                  <a:pt x="138" y="271"/>
                  <a:pt x="192" y="271"/>
                </a:cubicBezTo>
                <a:cubicBezTo>
                  <a:pt x="202" y="271"/>
                  <a:pt x="211" y="273"/>
                  <a:pt x="220" y="276"/>
                </a:cubicBezTo>
                <a:cubicBezTo>
                  <a:pt x="208" y="298"/>
                  <a:pt x="201" y="324"/>
                  <a:pt x="201" y="351"/>
                </a:cubicBezTo>
                <a:close/>
                <a:moveTo>
                  <a:pt x="224" y="605"/>
                </a:moveTo>
                <a:cubicBezTo>
                  <a:pt x="510" y="605"/>
                  <a:pt x="510" y="605"/>
                  <a:pt x="510" y="605"/>
                </a:cubicBezTo>
                <a:cubicBezTo>
                  <a:pt x="510" y="351"/>
                  <a:pt x="510" y="351"/>
                  <a:pt x="510" y="351"/>
                </a:cubicBezTo>
                <a:cubicBezTo>
                  <a:pt x="510" y="272"/>
                  <a:pt x="446" y="207"/>
                  <a:pt x="367" y="207"/>
                </a:cubicBezTo>
                <a:cubicBezTo>
                  <a:pt x="288" y="207"/>
                  <a:pt x="224" y="272"/>
                  <a:pt x="224" y="351"/>
                </a:cubicBezTo>
                <a:lnTo>
                  <a:pt x="224" y="6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华文细黑" panose="02010600040101010101" pitchFamily="2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D8E3E0-EDE6-4C70-A18A-59FCE93A9A35}"/>
              </a:ext>
            </a:extLst>
          </p:cNvPr>
          <p:cNvGrpSpPr/>
          <p:nvPr/>
        </p:nvGrpSpPr>
        <p:grpSpPr>
          <a:xfrm>
            <a:off x="5493131" y="2822316"/>
            <a:ext cx="338961" cy="289400"/>
            <a:chOff x="4260851" y="754063"/>
            <a:chExt cx="608013" cy="519113"/>
          </a:xfrm>
          <a:solidFill>
            <a:schemeClr val="bg1"/>
          </a:solidFill>
        </p:grpSpPr>
        <p:sp>
          <p:nvSpPr>
            <p:cNvPr id="40" name="Oval 68">
              <a:extLst>
                <a:ext uri="{FF2B5EF4-FFF2-40B4-BE49-F238E27FC236}">
                  <a16:creationId xmlns:a16="http://schemas.microsoft.com/office/drawing/2014/main" id="{2E5DAB33-017D-4FE3-8DBE-78EC7958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1" y="1176338"/>
              <a:ext cx="96838" cy="968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1" name="Oval 69">
              <a:extLst>
                <a:ext uri="{FF2B5EF4-FFF2-40B4-BE49-F238E27FC236}">
                  <a16:creationId xmlns:a16="http://schemas.microsoft.com/office/drawing/2014/main" id="{65C8EA5A-E2DE-4310-88B6-E24DCFC5F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1" y="1176338"/>
              <a:ext cx="96838" cy="968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1EC29EA3-4C6C-407E-97E6-F41913F7F627}"/>
                </a:ext>
              </a:extLst>
            </p:cNvPr>
            <p:cNvSpPr/>
            <p:nvPr/>
          </p:nvSpPr>
          <p:spPr bwMode="auto">
            <a:xfrm>
              <a:off x="4260851" y="754063"/>
              <a:ext cx="608013" cy="406400"/>
            </a:xfrm>
            <a:custGeom>
              <a:avLst/>
              <a:gdLst>
                <a:gd name="T0" fmla="*/ 673 w 725"/>
                <a:gd name="T1" fmla="*/ 191 h 486"/>
                <a:gd name="T2" fmla="*/ 320 w 725"/>
                <a:gd name="T3" fmla="*/ 191 h 486"/>
                <a:gd name="T4" fmla="*/ 299 w 725"/>
                <a:gd name="T5" fmla="*/ 219 h 486"/>
                <a:gd name="T6" fmla="*/ 320 w 725"/>
                <a:gd name="T7" fmla="*/ 248 h 486"/>
                <a:gd name="T8" fmla="*/ 636 w 725"/>
                <a:gd name="T9" fmla="*/ 248 h 486"/>
                <a:gd name="T10" fmla="*/ 618 w 725"/>
                <a:gd name="T11" fmla="*/ 309 h 486"/>
                <a:gd name="T12" fmla="*/ 307 w 725"/>
                <a:gd name="T13" fmla="*/ 309 h 486"/>
                <a:gd name="T14" fmla="*/ 288 w 725"/>
                <a:gd name="T15" fmla="*/ 334 h 486"/>
                <a:gd name="T16" fmla="*/ 307 w 725"/>
                <a:gd name="T17" fmla="*/ 362 h 486"/>
                <a:gd name="T18" fmla="*/ 602 w 725"/>
                <a:gd name="T19" fmla="*/ 362 h 486"/>
                <a:gd name="T20" fmla="*/ 603 w 725"/>
                <a:gd name="T21" fmla="*/ 362 h 486"/>
                <a:gd name="T22" fmla="*/ 586 w 725"/>
                <a:gd name="T23" fmla="*/ 418 h 486"/>
                <a:gd name="T24" fmla="*/ 265 w 725"/>
                <a:gd name="T25" fmla="*/ 418 h 486"/>
                <a:gd name="T26" fmla="*/ 244 w 725"/>
                <a:gd name="T27" fmla="*/ 248 h 486"/>
                <a:gd name="T28" fmla="*/ 237 w 725"/>
                <a:gd name="T29" fmla="*/ 191 h 486"/>
                <a:gd name="T30" fmla="*/ 227 w 725"/>
                <a:gd name="T31" fmla="*/ 116 h 486"/>
                <a:gd name="T32" fmla="*/ 51 w 725"/>
                <a:gd name="T33" fmla="*/ 12 h 486"/>
                <a:gd name="T34" fmla="*/ 51 w 725"/>
                <a:gd name="T35" fmla="*/ 77 h 486"/>
                <a:gd name="T36" fmla="*/ 144 w 725"/>
                <a:gd name="T37" fmla="*/ 121 h 486"/>
                <a:gd name="T38" fmla="*/ 167 w 725"/>
                <a:gd name="T39" fmla="*/ 150 h 486"/>
                <a:gd name="T40" fmla="*/ 207 w 725"/>
                <a:gd name="T41" fmla="*/ 447 h 486"/>
                <a:gd name="T42" fmla="*/ 244 w 725"/>
                <a:gd name="T43" fmla="*/ 486 h 486"/>
                <a:gd name="T44" fmla="*/ 598 w 725"/>
                <a:gd name="T45" fmla="*/ 486 h 486"/>
                <a:gd name="T46" fmla="*/ 634 w 725"/>
                <a:gd name="T47" fmla="*/ 455 h 486"/>
                <a:gd name="T48" fmla="*/ 704 w 725"/>
                <a:gd name="T49" fmla="*/ 246 h 486"/>
                <a:gd name="T50" fmla="*/ 673 w 725"/>
                <a:gd name="T51" fmla="*/ 19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5" h="486">
                  <a:moveTo>
                    <a:pt x="673" y="191"/>
                  </a:moveTo>
                  <a:cubicBezTo>
                    <a:pt x="600" y="191"/>
                    <a:pt x="320" y="191"/>
                    <a:pt x="320" y="191"/>
                  </a:cubicBezTo>
                  <a:cubicBezTo>
                    <a:pt x="320" y="191"/>
                    <a:pt x="299" y="196"/>
                    <a:pt x="299" y="219"/>
                  </a:cubicBezTo>
                  <a:cubicBezTo>
                    <a:pt x="299" y="242"/>
                    <a:pt x="320" y="248"/>
                    <a:pt x="320" y="248"/>
                  </a:cubicBezTo>
                  <a:cubicBezTo>
                    <a:pt x="636" y="248"/>
                    <a:pt x="636" y="248"/>
                    <a:pt x="636" y="248"/>
                  </a:cubicBezTo>
                  <a:cubicBezTo>
                    <a:pt x="618" y="309"/>
                    <a:pt x="618" y="309"/>
                    <a:pt x="618" y="309"/>
                  </a:cubicBezTo>
                  <a:cubicBezTo>
                    <a:pt x="532" y="309"/>
                    <a:pt x="307" y="309"/>
                    <a:pt x="307" y="309"/>
                  </a:cubicBezTo>
                  <a:cubicBezTo>
                    <a:pt x="307" y="309"/>
                    <a:pt x="288" y="313"/>
                    <a:pt x="288" y="334"/>
                  </a:cubicBezTo>
                  <a:cubicBezTo>
                    <a:pt x="288" y="356"/>
                    <a:pt x="307" y="362"/>
                    <a:pt x="307" y="362"/>
                  </a:cubicBezTo>
                  <a:cubicBezTo>
                    <a:pt x="602" y="362"/>
                    <a:pt x="602" y="362"/>
                    <a:pt x="602" y="362"/>
                  </a:cubicBezTo>
                  <a:cubicBezTo>
                    <a:pt x="603" y="362"/>
                    <a:pt x="603" y="362"/>
                    <a:pt x="603" y="362"/>
                  </a:cubicBezTo>
                  <a:cubicBezTo>
                    <a:pt x="586" y="418"/>
                    <a:pt x="586" y="418"/>
                    <a:pt x="586" y="418"/>
                  </a:cubicBezTo>
                  <a:cubicBezTo>
                    <a:pt x="265" y="418"/>
                    <a:pt x="265" y="418"/>
                    <a:pt x="265" y="418"/>
                  </a:cubicBezTo>
                  <a:cubicBezTo>
                    <a:pt x="244" y="248"/>
                    <a:pt x="244" y="248"/>
                    <a:pt x="244" y="248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0" y="138"/>
                    <a:pt x="227" y="116"/>
                  </a:cubicBezTo>
                  <a:cubicBezTo>
                    <a:pt x="223" y="95"/>
                    <a:pt x="169" y="67"/>
                    <a:pt x="51" y="12"/>
                  </a:cubicBezTo>
                  <a:cubicBezTo>
                    <a:pt x="23" y="0"/>
                    <a:pt x="0" y="51"/>
                    <a:pt x="51" y="77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1"/>
                    <a:pt x="165" y="133"/>
                    <a:pt x="167" y="150"/>
                  </a:cubicBezTo>
                  <a:cubicBezTo>
                    <a:pt x="169" y="167"/>
                    <a:pt x="207" y="447"/>
                    <a:pt x="207" y="447"/>
                  </a:cubicBezTo>
                  <a:cubicBezTo>
                    <a:pt x="207" y="447"/>
                    <a:pt x="208" y="486"/>
                    <a:pt x="244" y="486"/>
                  </a:cubicBezTo>
                  <a:cubicBezTo>
                    <a:pt x="279" y="486"/>
                    <a:pt x="569" y="486"/>
                    <a:pt x="598" y="486"/>
                  </a:cubicBezTo>
                  <a:cubicBezTo>
                    <a:pt x="628" y="486"/>
                    <a:pt x="634" y="455"/>
                    <a:pt x="634" y="455"/>
                  </a:cubicBezTo>
                  <a:cubicBezTo>
                    <a:pt x="704" y="246"/>
                    <a:pt x="704" y="246"/>
                    <a:pt x="704" y="246"/>
                  </a:cubicBezTo>
                  <a:cubicBezTo>
                    <a:pt x="704" y="246"/>
                    <a:pt x="725" y="191"/>
                    <a:pt x="6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43" name="Freeform 95">
            <a:extLst>
              <a:ext uri="{FF2B5EF4-FFF2-40B4-BE49-F238E27FC236}">
                <a16:creationId xmlns:a16="http://schemas.microsoft.com/office/drawing/2014/main" id="{5DFB2781-CE60-4248-837E-3174368D06C7}"/>
              </a:ext>
            </a:extLst>
          </p:cNvPr>
          <p:cNvSpPr>
            <a:spLocks noEditPoints="1"/>
          </p:cNvSpPr>
          <p:nvPr/>
        </p:nvSpPr>
        <p:spPr bwMode="auto">
          <a:xfrm>
            <a:off x="4369326" y="3945741"/>
            <a:ext cx="358784" cy="317219"/>
          </a:xfrm>
          <a:custGeom>
            <a:avLst/>
            <a:gdLst/>
            <a:ahLst/>
            <a:cxnLst>
              <a:cxn ang="0">
                <a:pos x="296" y="7"/>
              </a:cxn>
              <a:cxn ang="0">
                <a:pos x="285" y="5"/>
              </a:cxn>
              <a:cxn ang="0">
                <a:pos x="279" y="11"/>
              </a:cxn>
              <a:cxn ang="0">
                <a:pos x="276" y="16"/>
              </a:cxn>
              <a:cxn ang="0">
                <a:pos x="196" y="94"/>
              </a:cxn>
              <a:cxn ang="0">
                <a:pos x="192" y="112"/>
              </a:cxn>
              <a:cxn ang="0">
                <a:pos x="200" y="121"/>
              </a:cxn>
              <a:cxn ang="0">
                <a:pos x="129" y="83"/>
              </a:cxn>
              <a:cxn ang="0">
                <a:pos x="131" y="58"/>
              </a:cxn>
              <a:cxn ang="0">
                <a:pos x="124" y="33"/>
              </a:cxn>
              <a:cxn ang="0">
                <a:pos x="113" y="18"/>
              </a:cxn>
              <a:cxn ang="0">
                <a:pos x="91" y="4"/>
              </a:cxn>
              <a:cxn ang="0">
                <a:pos x="66" y="0"/>
              </a:cxn>
              <a:cxn ang="0">
                <a:pos x="86" y="40"/>
              </a:cxn>
              <a:cxn ang="0">
                <a:pos x="2" y="49"/>
              </a:cxn>
              <a:cxn ang="0">
                <a:pos x="0" y="65"/>
              </a:cxn>
              <a:cxn ang="0">
                <a:pos x="4" y="91"/>
              </a:cxn>
              <a:cxn ang="0">
                <a:pos x="18" y="112"/>
              </a:cxn>
              <a:cxn ang="0">
                <a:pos x="35" y="123"/>
              </a:cxn>
              <a:cxn ang="0">
                <a:pos x="60" y="131"/>
              </a:cxn>
              <a:cxn ang="0">
                <a:pos x="86" y="129"/>
              </a:cxn>
              <a:cxn ang="0">
                <a:pos x="89" y="234"/>
              </a:cxn>
              <a:cxn ang="0">
                <a:pos x="47" y="281"/>
              </a:cxn>
              <a:cxn ang="0">
                <a:pos x="104" y="248"/>
              </a:cxn>
              <a:cxn ang="0">
                <a:pos x="240" y="281"/>
              </a:cxn>
              <a:cxn ang="0">
                <a:pos x="250" y="288"/>
              </a:cxn>
              <a:cxn ang="0">
                <a:pos x="261" y="290"/>
              </a:cxn>
              <a:cxn ang="0">
                <a:pos x="278" y="285"/>
              </a:cxn>
              <a:cxn ang="0">
                <a:pos x="287" y="277"/>
              </a:cxn>
              <a:cxn ang="0">
                <a:pos x="292" y="259"/>
              </a:cxn>
              <a:cxn ang="0">
                <a:pos x="287" y="243"/>
              </a:cxn>
              <a:cxn ang="0">
                <a:pos x="212" y="134"/>
              </a:cxn>
              <a:cxn ang="0">
                <a:pos x="229" y="136"/>
              </a:cxn>
              <a:cxn ang="0">
                <a:pos x="314" y="60"/>
              </a:cxn>
              <a:cxn ang="0">
                <a:pos x="316" y="56"/>
              </a:cxn>
              <a:cxn ang="0">
                <a:pos x="321" y="53"/>
              </a:cxn>
              <a:cxn ang="0">
                <a:pos x="328" y="47"/>
              </a:cxn>
              <a:cxn ang="0">
                <a:pos x="325" y="36"/>
              </a:cxn>
              <a:cxn ang="0">
                <a:pos x="263" y="252"/>
              </a:cxn>
              <a:cxn ang="0">
                <a:pos x="276" y="259"/>
              </a:cxn>
              <a:cxn ang="0">
                <a:pos x="276" y="268"/>
              </a:cxn>
              <a:cxn ang="0">
                <a:pos x="263" y="276"/>
              </a:cxn>
              <a:cxn ang="0">
                <a:pos x="256" y="272"/>
              </a:cxn>
              <a:cxn ang="0">
                <a:pos x="252" y="265"/>
              </a:cxn>
              <a:cxn ang="0">
                <a:pos x="260" y="254"/>
              </a:cxn>
              <a:cxn ang="0">
                <a:pos x="221" y="98"/>
              </a:cxn>
              <a:cxn ang="0">
                <a:pos x="278" y="42"/>
              </a:cxn>
              <a:cxn ang="0">
                <a:pos x="234" y="111"/>
              </a:cxn>
              <a:cxn ang="0">
                <a:pos x="240" y="116"/>
              </a:cxn>
            </a:cxnLst>
            <a:rect l="0" t="0" r="r" b="b"/>
            <a:pathLst>
              <a:path w="328" h="290">
                <a:moveTo>
                  <a:pt x="325" y="36"/>
                </a:moveTo>
                <a:lnTo>
                  <a:pt x="296" y="7"/>
                </a:lnTo>
                <a:lnTo>
                  <a:pt x="296" y="7"/>
                </a:lnTo>
                <a:lnTo>
                  <a:pt x="292" y="5"/>
                </a:lnTo>
                <a:lnTo>
                  <a:pt x="289" y="4"/>
                </a:lnTo>
                <a:lnTo>
                  <a:pt x="285" y="5"/>
                </a:lnTo>
                <a:lnTo>
                  <a:pt x="281" y="7"/>
                </a:lnTo>
                <a:lnTo>
                  <a:pt x="281" y="7"/>
                </a:lnTo>
                <a:lnTo>
                  <a:pt x="279" y="11"/>
                </a:lnTo>
                <a:lnTo>
                  <a:pt x="279" y="16"/>
                </a:lnTo>
                <a:lnTo>
                  <a:pt x="279" y="16"/>
                </a:lnTo>
                <a:lnTo>
                  <a:pt x="276" y="16"/>
                </a:lnTo>
                <a:lnTo>
                  <a:pt x="272" y="18"/>
                </a:lnTo>
                <a:lnTo>
                  <a:pt x="272" y="18"/>
                </a:lnTo>
                <a:lnTo>
                  <a:pt x="196" y="94"/>
                </a:lnTo>
                <a:lnTo>
                  <a:pt x="196" y="94"/>
                </a:lnTo>
                <a:lnTo>
                  <a:pt x="196" y="103"/>
                </a:lnTo>
                <a:lnTo>
                  <a:pt x="192" y="112"/>
                </a:lnTo>
                <a:lnTo>
                  <a:pt x="200" y="121"/>
                </a:lnTo>
                <a:lnTo>
                  <a:pt x="200" y="121"/>
                </a:lnTo>
                <a:lnTo>
                  <a:pt x="200" y="121"/>
                </a:lnTo>
                <a:lnTo>
                  <a:pt x="183" y="138"/>
                </a:lnTo>
                <a:lnTo>
                  <a:pt x="129" y="83"/>
                </a:lnTo>
                <a:lnTo>
                  <a:pt x="129" y="83"/>
                </a:lnTo>
                <a:lnTo>
                  <a:pt x="131" y="74"/>
                </a:lnTo>
                <a:lnTo>
                  <a:pt x="131" y="67"/>
                </a:lnTo>
                <a:lnTo>
                  <a:pt x="131" y="58"/>
                </a:lnTo>
                <a:lnTo>
                  <a:pt x="129" y="49"/>
                </a:lnTo>
                <a:lnTo>
                  <a:pt x="127" y="42"/>
                </a:lnTo>
                <a:lnTo>
                  <a:pt x="124" y="33"/>
                </a:lnTo>
                <a:lnTo>
                  <a:pt x="118" y="25"/>
                </a:lnTo>
                <a:lnTo>
                  <a:pt x="113" y="18"/>
                </a:lnTo>
                <a:lnTo>
                  <a:pt x="113" y="18"/>
                </a:lnTo>
                <a:lnTo>
                  <a:pt x="105" y="13"/>
                </a:lnTo>
                <a:lnTo>
                  <a:pt x="98" y="9"/>
                </a:lnTo>
                <a:lnTo>
                  <a:pt x="91" y="4"/>
                </a:lnTo>
                <a:lnTo>
                  <a:pt x="82" y="2"/>
                </a:lnTo>
                <a:lnTo>
                  <a:pt x="73" y="0"/>
                </a:lnTo>
                <a:lnTo>
                  <a:pt x="66" y="0"/>
                </a:lnTo>
                <a:lnTo>
                  <a:pt x="57" y="0"/>
                </a:lnTo>
                <a:lnTo>
                  <a:pt x="47" y="2"/>
                </a:lnTo>
                <a:lnTo>
                  <a:pt x="86" y="40"/>
                </a:lnTo>
                <a:lnTo>
                  <a:pt x="76" y="76"/>
                </a:lnTo>
                <a:lnTo>
                  <a:pt x="38" y="85"/>
                </a:lnTo>
                <a:lnTo>
                  <a:pt x="2" y="49"/>
                </a:lnTo>
                <a:lnTo>
                  <a:pt x="2" y="49"/>
                </a:lnTo>
                <a:lnTo>
                  <a:pt x="0" y="56"/>
                </a:lnTo>
                <a:lnTo>
                  <a:pt x="0" y="65"/>
                </a:lnTo>
                <a:lnTo>
                  <a:pt x="0" y="74"/>
                </a:lnTo>
                <a:lnTo>
                  <a:pt x="2" y="82"/>
                </a:lnTo>
                <a:lnTo>
                  <a:pt x="4" y="91"/>
                </a:lnTo>
                <a:lnTo>
                  <a:pt x="8" y="98"/>
                </a:lnTo>
                <a:lnTo>
                  <a:pt x="13" y="105"/>
                </a:lnTo>
                <a:lnTo>
                  <a:pt x="18" y="112"/>
                </a:lnTo>
                <a:lnTo>
                  <a:pt x="18" y="112"/>
                </a:lnTo>
                <a:lnTo>
                  <a:pt x="26" y="118"/>
                </a:lnTo>
                <a:lnTo>
                  <a:pt x="35" y="123"/>
                </a:lnTo>
                <a:lnTo>
                  <a:pt x="42" y="127"/>
                </a:lnTo>
                <a:lnTo>
                  <a:pt x="51" y="129"/>
                </a:lnTo>
                <a:lnTo>
                  <a:pt x="60" y="131"/>
                </a:lnTo>
                <a:lnTo>
                  <a:pt x="69" y="131"/>
                </a:lnTo>
                <a:lnTo>
                  <a:pt x="76" y="131"/>
                </a:lnTo>
                <a:lnTo>
                  <a:pt x="86" y="129"/>
                </a:lnTo>
                <a:lnTo>
                  <a:pt x="86" y="129"/>
                </a:lnTo>
                <a:lnTo>
                  <a:pt x="140" y="181"/>
                </a:lnTo>
                <a:lnTo>
                  <a:pt x="89" y="234"/>
                </a:lnTo>
                <a:lnTo>
                  <a:pt x="86" y="230"/>
                </a:lnTo>
                <a:lnTo>
                  <a:pt x="71" y="243"/>
                </a:lnTo>
                <a:lnTo>
                  <a:pt x="47" y="281"/>
                </a:lnTo>
                <a:lnTo>
                  <a:pt x="53" y="286"/>
                </a:lnTo>
                <a:lnTo>
                  <a:pt x="91" y="263"/>
                </a:lnTo>
                <a:lnTo>
                  <a:pt x="104" y="248"/>
                </a:lnTo>
                <a:lnTo>
                  <a:pt x="100" y="245"/>
                </a:lnTo>
                <a:lnTo>
                  <a:pt x="153" y="194"/>
                </a:lnTo>
                <a:lnTo>
                  <a:pt x="240" y="281"/>
                </a:lnTo>
                <a:lnTo>
                  <a:pt x="240" y="281"/>
                </a:lnTo>
                <a:lnTo>
                  <a:pt x="245" y="285"/>
                </a:lnTo>
                <a:lnTo>
                  <a:pt x="250" y="288"/>
                </a:lnTo>
                <a:lnTo>
                  <a:pt x="256" y="290"/>
                </a:lnTo>
                <a:lnTo>
                  <a:pt x="261" y="290"/>
                </a:lnTo>
                <a:lnTo>
                  <a:pt x="261" y="290"/>
                </a:lnTo>
                <a:lnTo>
                  <a:pt x="267" y="290"/>
                </a:lnTo>
                <a:lnTo>
                  <a:pt x="272" y="288"/>
                </a:lnTo>
                <a:lnTo>
                  <a:pt x="278" y="285"/>
                </a:lnTo>
                <a:lnTo>
                  <a:pt x="283" y="281"/>
                </a:lnTo>
                <a:lnTo>
                  <a:pt x="283" y="281"/>
                </a:lnTo>
                <a:lnTo>
                  <a:pt x="287" y="277"/>
                </a:lnTo>
                <a:lnTo>
                  <a:pt x="290" y="272"/>
                </a:lnTo>
                <a:lnTo>
                  <a:pt x="292" y="265"/>
                </a:lnTo>
                <a:lnTo>
                  <a:pt x="292" y="259"/>
                </a:lnTo>
                <a:lnTo>
                  <a:pt x="292" y="254"/>
                </a:lnTo>
                <a:lnTo>
                  <a:pt x="290" y="248"/>
                </a:lnTo>
                <a:lnTo>
                  <a:pt x="287" y="243"/>
                </a:lnTo>
                <a:lnTo>
                  <a:pt x="283" y="237"/>
                </a:lnTo>
                <a:lnTo>
                  <a:pt x="196" y="150"/>
                </a:lnTo>
                <a:lnTo>
                  <a:pt x="212" y="134"/>
                </a:lnTo>
                <a:lnTo>
                  <a:pt x="220" y="141"/>
                </a:lnTo>
                <a:lnTo>
                  <a:pt x="220" y="141"/>
                </a:lnTo>
                <a:lnTo>
                  <a:pt x="229" y="136"/>
                </a:lnTo>
                <a:lnTo>
                  <a:pt x="240" y="136"/>
                </a:lnTo>
                <a:lnTo>
                  <a:pt x="314" y="62"/>
                </a:lnTo>
                <a:lnTo>
                  <a:pt x="314" y="60"/>
                </a:lnTo>
                <a:lnTo>
                  <a:pt x="314" y="60"/>
                </a:lnTo>
                <a:lnTo>
                  <a:pt x="314" y="60"/>
                </a:lnTo>
                <a:lnTo>
                  <a:pt x="316" y="56"/>
                </a:lnTo>
                <a:lnTo>
                  <a:pt x="318" y="54"/>
                </a:lnTo>
                <a:lnTo>
                  <a:pt x="318" y="54"/>
                </a:lnTo>
                <a:lnTo>
                  <a:pt x="321" y="53"/>
                </a:lnTo>
                <a:lnTo>
                  <a:pt x="325" y="51"/>
                </a:lnTo>
                <a:lnTo>
                  <a:pt x="325" y="51"/>
                </a:lnTo>
                <a:lnTo>
                  <a:pt x="328" y="47"/>
                </a:lnTo>
                <a:lnTo>
                  <a:pt x="328" y="44"/>
                </a:lnTo>
                <a:lnTo>
                  <a:pt x="328" y="40"/>
                </a:lnTo>
                <a:lnTo>
                  <a:pt x="325" y="36"/>
                </a:lnTo>
                <a:lnTo>
                  <a:pt x="325" y="36"/>
                </a:lnTo>
                <a:close/>
                <a:moveTo>
                  <a:pt x="263" y="252"/>
                </a:moveTo>
                <a:lnTo>
                  <a:pt x="263" y="252"/>
                </a:lnTo>
                <a:lnTo>
                  <a:pt x="269" y="254"/>
                </a:lnTo>
                <a:lnTo>
                  <a:pt x="272" y="256"/>
                </a:lnTo>
                <a:lnTo>
                  <a:pt x="276" y="259"/>
                </a:lnTo>
                <a:lnTo>
                  <a:pt x="276" y="265"/>
                </a:lnTo>
                <a:lnTo>
                  <a:pt x="276" y="265"/>
                </a:lnTo>
                <a:lnTo>
                  <a:pt x="276" y="268"/>
                </a:lnTo>
                <a:lnTo>
                  <a:pt x="272" y="272"/>
                </a:lnTo>
                <a:lnTo>
                  <a:pt x="269" y="276"/>
                </a:lnTo>
                <a:lnTo>
                  <a:pt x="263" y="276"/>
                </a:lnTo>
                <a:lnTo>
                  <a:pt x="263" y="276"/>
                </a:lnTo>
                <a:lnTo>
                  <a:pt x="260" y="276"/>
                </a:lnTo>
                <a:lnTo>
                  <a:pt x="256" y="272"/>
                </a:lnTo>
                <a:lnTo>
                  <a:pt x="252" y="268"/>
                </a:lnTo>
                <a:lnTo>
                  <a:pt x="252" y="265"/>
                </a:lnTo>
                <a:lnTo>
                  <a:pt x="252" y="265"/>
                </a:lnTo>
                <a:lnTo>
                  <a:pt x="252" y="259"/>
                </a:lnTo>
                <a:lnTo>
                  <a:pt x="256" y="256"/>
                </a:lnTo>
                <a:lnTo>
                  <a:pt x="260" y="254"/>
                </a:lnTo>
                <a:lnTo>
                  <a:pt x="263" y="252"/>
                </a:lnTo>
                <a:lnTo>
                  <a:pt x="263" y="252"/>
                </a:lnTo>
                <a:close/>
                <a:moveTo>
                  <a:pt x="221" y="98"/>
                </a:moveTo>
                <a:lnTo>
                  <a:pt x="216" y="92"/>
                </a:lnTo>
                <a:lnTo>
                  <a:pt x="272" y="36"/>
                </a:lnTo>
                <a:lnTo>
                  <a:pt x="278" y="42"/>
                </a:lnTo>
                <a:lnTo>
                  <a:pt x="221" y="98"/>
                </a:lnTo>
                <a:close/>
                <a:moveTo>
                  <a:pt x="240" y="116"/>
                </a:moveTo>
                <a:lnTo>
                  <a:pt x="234" y="111"/>
                </a:lnTo>
                <a:lnTo>
                  <a:pt x="290" y="54"/>
                </a:lnTo>
                <a:lnTo>
                  <a:pt x="296" y="60"/>
                </a:lnTo>
                <a:lnTo>
                  <a:pt x="240" y="1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AutoShape 59">
            <a:extLst>
              <a:ext uri="{FF2B5EF4-FFF2-40B4-BE49-F238E27FC236}">
                <a16:creationId xmlns:a16="http://schemas.microsoft.com/office/drawing/2014/main" id="{A7A53305-D62B-4087-836F-4701DF9F893A}"/>
              </a:ext>
            </a:extLst>
          </p:cNvPr>
          <p:cNvSpPr/>
          <p:nvPr/>
        </p:nvSpPr>
        <p:spPr bwMode="auto">
          <a:xfrm>
            <a:off x="3266966" y="2839616"/>
            <a:ext cx="273304" cy="27210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FCD5745-B66C-461A-8640-A049FA618D7D}"/>
              </a:ext>
            </a:extLst>
          </p:cNvPr>
          <p:cNvSpPr/>
          <p:nvPr/>
        </p:nvSpPr>
        <p:spPr>
          <a:xfrm>
            <a:off x="1119370" y="1864417"/>
            <a:ext cx="2229752" cy="898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46" name="矩形 4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85750557-8D05-4B1E-AA72-0876ADD8B836}"/>
              </a:ext>
            </a:extLst>
          </p:cNvPr>
          <p:cNvSpPr/>
          <p:nvPr/>
        </p:nvSpPr>
        <p:spPr>
          <a:xfrm>
            <a:off x="1613069" y="1631345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5279385-4029-46F8-BEE6-C56210B627D6}"/>
              </a:ext>
            </a:extLst>
          </p:cNvPr>
          <p:cNvCxnSpPr/>
          <p:nvPr/>
        </p:nvCxnSpPr>
        <p:spPr>
          <a:xfrm>
            <a:off x="3006756" y="1908344"/>
            <a:ext cx="234336" cy="0"/>
          </a:xfrm>
          <a:prstGeom prst="line">
            <a:avLst/>
          </a:prstGeom>
          <a:ln w="19050">
            <a:solidFill>
              <a:srgbClr val="7D5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1545E4AF-9095-4F72-9FBD-1EBF60D546C9}"/>
              </a:ext>
            </a:extLst>
          </p:cNvPr>
          <p:cNvSpPr/>
          <p:nvPr/>
        </p:nvSpPr>
        <p:spPr>
          <a:xfrm>
            <a:off x="4622401" y="3889302"/>
            <a:ext cx="2229752" cy="898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52" name="矩形 5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7FE74643-3B7A-40E9-9246-17F483ECB221}"/>
              </a:ext>
            </a:extLst>
          </p:cNvPr>
          <p:cNvSpPr/>
          <p:nvPr/>
        </p:nvSpPr>
        <p:spPr>
          <a:xfrm>
            <a:off x="5116100" y="3656230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F482275-EAC2-419D-944D-2D81EBEB1F12}"/>
              </a:ext>
            </a:extLst>
          </p:cNvPr>
          <p:cNvCxnSpPr/>
          <p:nvPr/>
        </p:nvCxnSpPr>
        <p:spPr>
          <a:xfrm>
            <a:off x="6509787" y="3933229"/>
            <a:ext cx="234336" cy="0"/>
          </a:xfrm>
          <a:prstGeom prst="line">
            <a:avLst/>
          </a:prstGeom>
          <a:ln w="19050">
            <a:solidFill>
              <a:srgbClr val="7D5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5AEC7B0E-E740-41BF-A7FE-3005045C6603}"/>
              </a:ext>
            </a:extLst>
          </p:cNvPr>
          <p:cNvSpPr/>
          <p:nvPr/>
        </p:nvSpPr>
        <p:spPr>
          <a:xfrm>
            <a:off x="1074362" y="3722201"/>
            <a:ext cx="2229752" cy="898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55" name="矩形 5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F5BF1956-2C3F-478F-850D-E822DD182198}"/>
              </a:ext>
            </a:extLst>
          </p:cNvPr>
          <p:cNvSpPr/>
          <p:nvPr/>
        </p:nvSpPr>
        <p:spPr>
          <a:xfrm>
            <a:off x="1568061" y="3489129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37C7F5E-60B5-4013-A5A2-25FD882D226F}"/>
              </a:ext>
            </a:extLst>
          </p:cNvPr>
          <p:cNvCxnSpPr/>
          <p:nvPr/>
        </p:nvCxnSpPr>
        <p:spPr>
          <a:xfrm>
            <a:off x="2961748" y="3766128"/>
            <a:ext cx="234336" cy="0"/>
          </a:xfrm>
          <a:prstGeom prst="line">
            <a:avLst/>
          </a:prstGeom>
          <a:ln w="19050">
            <a:solidFill>
              <a:srgbClr val="7D5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0F810020-AE88-4911-BC3E-D2EF0A684836}"/>
              </a:ext>
            </a:extLst>
          </p:cNvPr>
          <p:cNvSpPr/>
          <p:nvPr/>
        </p:nvSpPr>
        <p:spPr>
          <a:xfrm>
            <a:off x="5737277" y="1864417"/>
            <a:ext cx="2229752" cy="898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61" name="矩形 6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583813DC-93CC-42A5-9D64-55E4CD517472}"/>
              </a:ext>
            </a:extLst>
          </p:cNvPr>
          <p:cNvSpPr/>
          <p:nvPr/>
        </p:nvSpPr>
        <p:spPr>
          <a:xfrm>
            <a:off x="5723074" y="1631345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25C4A66F-982E-4948-BBA6-7A65C02BDB09}"/>
              </a:ext>
            </a:extLst>
          </p:cNvPr>
          <p:cNvCxnSpPr/>
          <p:nvPr/>
        </p:nvCxnSpPr>
        <p:spPr>
          <a:xfrm>
            <a:off x="5822460" y="1908344"/>
            <a:ext cx="234336" cy="0"/>
          </a:xfrm>
          <a:prstGeom prst="line">
            <a:avLst/>
          </a:prstGeom>
          <a:ln w="19050">
            <a:solidFill>
              <a:srgbClr val="7D5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形 63">
            <a:extLst>
              <a:ext uri="{FF2B5EF4-FFF2-40B4-BE49-F238E27FC236}">
                <a16:creationId xmlns:a16="http://schemas.microsoft.com/office/drawing/2014/main" id="{32D76B92-B42A-42AC-B49B-A2BFA0C1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004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AD176A9-2D15-4E3B-9310-0F46BA6FA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252"/>
            <a:ext cx="9144000" cy="523975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800CD1-0C39-46AA-9946-350ECBAC3D55}"/>
              </a:ext>
            </a:extLst>
          </p:cNvPr>
          <p:cNvSpPr/>
          <p:nvPr/>
        </p:nvSpPr>
        <p:spPr>
          <a:xfrm>
            <a:off x="0" y="-96252"/>
            <a:ext cx="9144000" cy="5239752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75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9CB02C6-7952-4D49-B01C-FBED09A77911}"/>
              </a:ext>
            </a:extLst>
          </p:cNvPr>
          <p:cNvSpPr/>
          <p:nvPr/>
        </p:nvSpPr>
        <p:spPr>
          <a:xfrm>
            <a:off x="1491775" y="193366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B3FDB8D-F736-433A-B131-466FD56453A5}"/>
              </a:ext>
            </a:extLst>
          </p:cNvPr>
          <p:cNvSpPr/>
          <p:nvPr/>
        </p:nvSpPr>
        <p:spPr>
          <a:xfrm>
            <a:off x="1686851" y="2118291"/>
            <a:ext cx="1307513" cy="1307513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754C6DF-E7EE-4517-9CD4-5589BE68C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542" y="2356549"/>
            <a:ext cx="944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0517D207-AEB2-413E-A742-FD3E89734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261" y="1943644"/>
            <a:ext cx="23391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pc="60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主要结论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E3B5508-81F9-40D6-833E-7F897160FBFF}"/>
              </a:ext>
            </a:extLst>
          </p:cNvPr>
          <p:cNvCxnSpPr/>
          <p:nvPr/>
        </p:nvCxnSpPr>
        <p:spPr>
          <a:xfrm>
            <a:off x="3605703" y="2597940"/>
            <a:ext cx="341906" cy="0"/>
          </a:xfrm>
          <a:prstGeom prst="line">
            <a:avLst/>
          </a:prstGeom>
          <a:ln w="28575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5998A61-7568-41B0-9E14-2FD7DD0C112B}"/>
              </a:ext>
            </a:extLst>
          </p:cNvPr>
          <p:cNvSpPr/>
          <p:nvPr/>
        </p:nvSpPr>
        <p:spPr>
          <a:xfrm>
            <a:off x="3500261" y="2587012"/>
            <a:ext cx="4120426" cy="58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1ED0BBD-2DA5-43BE-B561-49CA5DFC63F7}"/>
              </a:ext>
            </a:extLst>
          </p:cNvPr>
          <p:cNvSpPr/>
          <p:nvPr/>
        </p:nvSpPr>
        <p:spPr>
          <a:xfrm>
            <a:off x="2772931" y="1944597"/>
            <a:ext cx="390517" cy="390517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A871258-C578-4E58-B30B-D676B25733EE}"/>
              </a:ext>
            </a:extLst>
          </p:cNvPr>
          <p:cNvSpPr/>
          <p:nvPr/>
        </p:nvSpPr>
        <p:spPr>
          <a:xfrm>
            <a:off x="1417110" y="2261397"/>
            <a:ext cx="286781" cy="286781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6FAC885-8DC2-42EF-A4A0-E8B79EB394AC}"/>
              </a:ext>
            </a:extLst>
          </p:cNvPr>
          <p:cNvSpPr/>
          <p:nvPr/>
        </p:nvSpPr>
        <p:spPr>
          <a:xfrm>
            <a:off x="1273719" y="3647274"/>
            <a:ext cx="160345" cy="160345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2C3314D-AB66-4A43-AE1E-AF2FE94F40B7}"/>
              </a:ext>
            </a:extLst>
          </p:cNvPr>
          <p:cNvSpPr/>
          <p:nvPr/>
        </p:nvSpPr>
        <p:spPr>
          <a:xfrm>
            <a:off x="1686851" y="3308201"/>
            <a:ext cx="220530" cy="220530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140F06B-B3C5-47EA-9407-6C41C94E176B}"/>
              </a:ext>
            </a:extLst>
          </p:cNvPr>
          <p:cNvSpPr/>
          <p:nvPr/>
        </p:nvSpPr>
        <p:spPr>
          <a:xfrm>
            <a:off x="3016329" y="2979248"/>
            <a:ext cx="228296" cy="228296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6D9ECB0-F038-4764-BCA6-6107F148E458}"/>
              </a:ext>
            </a:extLst>
          </p:cNvPr>
          <p:cNvSpPr/>
          <p:nvPr/>
        </p:nvSpPr>
        <p:spPr>
          <a:xfrm>
            <a:off x="2839822" y="3599497"/>
            <a:ext cx="154542" cy="154542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A6F8B76-265E-44F7-AE12-8D48D48DD2BA}"/>
              </a:ext>
            </a:extLst>
          </p:cNvPr>
          <p:cNvSpPr/>
          <p:nvPr/>
        </p:nvSpPr>
        <p:spPr>
          <a:xfrm>
            <a:off x="1252338" y="2979248"/>
            <a:ext cx="99708" cy="99708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AB12E2D5-207C-4FF8-8DE1-D1BEA4D38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1487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EABF9EA0-68EB-49F5-B29A-BA17AD88FC25}"/>
              </a:ext>
            </a:extLst>
          </p:cNvPr>
          <p:cNvGrpSpPr/>
          <p:nvPr/>
        </p:nvGrpSpPr>
        <p:grpSpPr>
          <a:xfrm>
            <a:off x="3015869" y="1429922"/>
            <a:ext cx="3112259" cy="3112259"/>
            <a:chOff x="3015869" y="1429922"/>
            <a:chExt cx="3112259" cy="3112259"/>
          </a:xfrm>
          <a:blipFill>
            <a:blip r:embed="rId2"/>
            <a:stretch>
              <a:fillRect/>
            </a:stretch>
          </a:blipFill>
        </p:grpSpPr>
        <p:sp>
          <p:nvSpPr>
            <p:cNvPr id="2" name="空心弧 1">
              <a:extLst>
                <a:ext uri="{FF2B5EF4-FFF2-40B4-BE49-F238E27FC236}">
                  <a16:creationId xmlns:a16="http://schemas.microsoft.com/office/drawing/2014/main" id="{3D8B60C4-5917-4680-85DB-6A307B2FE6D9}"/>
                </a:ext>
              </a:extLst>
            </p:cNvPr>
            <p:cNvSpPr/>
            <p:nvPr/>
          </p:nvSpPr>
          <p:spPr>
            <a:xfrm>
              <a:off x="3374167" y="1788220"/>
              <a:ext cx="2395664" cy="2395664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" name="空心弧 2">
              <a:extLst>
                <a:ext uri="{FF2B5EF4-FFF2-40B4-BE49-F238E27FC236}">
                  <a16:creationId xmlns:a16="http://schemas.microsoft.com/office/drawing/2014/main" id="{3D44DED5-1476-448F-BFF2-3673387A917A}"/>
                </a:ext>
              </a:extLst>
            </p:cNvPr>
            <p:cNvSpPr/>
            <p:nvPr/>
          </p:nvSpPr>
          <p:spPr>
            <a:xfrm>
              <a:off x="3374167" y="1788220"/>
              <a:ext cx="2395664" cy="2395664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DD799DC2-A744-40B0-B52B-3288DE491D5A}"/>
                </a:ext>
              </a:extLst>
            </p:cNvPr>
            <p:cNvSpPr/>
            <p:nvPr/>
          </p:nvSpPr>
          <p:spPr>
            <a:xfrm>
              <a:off x="3374167" y="1788220"/>
              <a:ext cx="2395664" cy="2395664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空心弧 4">
              <a:extLst>
                <a:ext uri="{FF2B5EF4-FFF2-40B4-BE49-F238E27FC236}">
                  <a16:creationId xmlns:a16="http://schemas.microsoft.com/office/drawing/2014/main" id="{197D89D4-29CC-4B5B-83A8-B4B25F8EE428}"/>
                </a:ext>
              </a:extLst>
            </p:cNvPr>
            <p:cNvSpPr/>
            <p:nvPr/>
          </p:nvSpPr>
          <p:spPr>
            <a:xfrm>
              <a:off x="3374167" y="1788220"/>
              <a:ext cx="2395664" cy="2395664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任意多边形 8">
              <a:extLst>
                <a:ext uri="{FF2B5EF4-FFF2-40B4-BE49-F238E27FC236}">
                  <a16:creationId xmlns:a16="http://schemas.microsoft.com/office/drawing/2014/main" id="{D8212484-D6E2-4FD3-A144-8FF7FE572157}"/>
                </a:ext>
              </a:extLst>
            </p:cNvPr>
            <p:cNvSpPr/>
            <p:nvPr/>
          </p:nvSpPr>
          <p:spPr>
            <a:xfrm>
              <a:off x="4020433" y="2434486"/>
              <a:ext cx="1103132" cy="1103132"/>
            </a:xfrm>
            <a:custGeom>
              <a:avLst/>
              <a:gdLst>
                <a:gd name="connsiteX0" fmla="*/ 0 w 1439167"/>
                <a:gd name="connsiteY0" fmla="*/ 719584 h 1439167"/>
                <a:gd name="connsiteX1" fmla="*/ 719584 w 1439167"/>
                <a:gd name="connsiteY1" fmla="*/ 0 h 1439167"/>
                <a:gd name="connsiteX2" fmla="*/ 1439168 w 1439167"/>
                <a:gd name="connsiteY2" fmla="*/ 719584 h 1439167"/>
                <a:gd name="connsiteX3" fmla="*/ 719584 w 1439167"/>
                <a:gd name="connsiteY3" fmla="*/ 1439168 h 1439167"/>
                <a:gd name="connsiteX4" fmla="*/ 0 w 1439167"/>
                <a:gd name="connsiteY4" fmla="*/ 719584 h 143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67" h="1439167">
                  <a:moveTo>
                    <a:pt x="0" y="719584"/>
                  </a:moveTo>
                  <a:cubicBezTo>
                    <a:pt x="0" y="322169"/>
                    <a:pt x="322169" y="0"/>
                    <a:pt x="719584" y="0"/>
                  </a:cubicBezTo>
                  <a:cubicBezTo>
                    <a:pt x="1116999" y="0"/>
                    <a:pt x="1439168" y="322169"/>
                    <a:pt x="1439168" y="719584"/>
                  </a:cubicBezTo>
                  <a:cubicBezTo>
                    <a:pt x="1439168" y="1116999"/>
                    <a:pt x="1116999" y="1439168"/>
                    <a:pt x="719584" y="1439168"/>
                  </a:cubicBezTo>
                  <a:cubicBezTo>
                    <a:pt x="322169" y="1439168"/>
                    <a:pt x="0" y="1116999"/>
                    <a:pt x="0" y="71958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7" name="任意多边形 11">
              <a:extLst>
                <a:ext uri="{FF2B5EF4-FFF2-40B4-BE49-F238E27FC236}">
                  <a16:creationId xmlns:a16="http://schemas.microsoft.com/office/drawing/2014/main" id="{CEA68190-89AD-4515-8250-DC9C4A156C47}"/>
                </a:ext>
              </a:extLst>
            </p:cNvPr>
            <p:cNvSpPr/>
            <p:nvPr/>
          </p:nvSpPr>
          <p:spPr>
            <a:xfrm>
              <a:off x="4185903" y="1429922"/>
              <a:ext cx="772193" cy="772193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8" name="任意多边形 13">
              <a:extLst>
                <a:ext uri="{FF2B5EF4-FFF2-40B4-BE49-F238E27FC236}">
                  <a16:creationId xmlns:a16="http://schemas.microsoft.com/office/drawing/2014/main" id="{3FBE1074-6CAC-4370-95AF-ED3BC7B2E31C}"/>
                </a:ext>
              </a:extLst>
            </p:cNvPr>
            <p:cNvSpPr/>
            <p:nvPr/>
          </p:nvSpPr>
          <p:spPr>
            <a:xfrm>
              <a:off x="5355935" y="2599956"/>
              <a:ext cx="772193" cy="772193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9" name="任意多边形 14">
              <a:extLst>
                <a:ext uri="{FF2B5EF4-FFF2-40B4-BE49-F238E27FC236}">
                  <a16:creationId xmlns:a16="http://schemas.microsoft.com/office/drawing/2014/main" id="{95ABA28F-57FE-4D22-82E9-89153648F7D7}"/>
                </a:ext>
              </a:extLst>
            </p:cNvPr>
            <p:cNvSpPr/>
            <p:nvPr/>
          </p:nvSpPr>
          <p:spPr>
            <a:xfrm>
              <a:off x="4185903" y="3769988"/>
              <a:ext cx="772193" cy="772193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10" name="任意多边形 15">
              <a:extLst>
                <a:ext uri="{FF2B5EF4-FFF2-40B4-BE49-F238E27FC236}">
                  <a16:creationId xmlns:a16="http://schemas.microsoft.com/office/drawing/2014/main" id="{4FD9ECF7-98AE-4C4B-8203-66ABEA9D6D22}"/>
                </a:ext>
              </a:extLst>
            </p:cNvPr>
            <p:cNvSpPr/>
            <p:nvPr/>
          </p:nvSpPr>
          <p:spPr>
            <a:xfrm>
              <a:off x="3015869" y="2599956"/>
              <a:ext cx="772193" cy="772193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EF9286B-B9C1-4D1D-8F66-9239FF4B9776}"/>
                </a:ext>
              </a:extLst>
            </p:cNvPr>
            <p:cNvGrpSpPr/>
            <p:nvPr/>
          </p:nvGrpSpPr>
          <p:grpSpPr>
            <a:xfrm>
              <a:off x="4311268" y="2725321"/>
              <a:ext cx="521462" cy="521462"/>
              <a:chOff x="2473104" y="2145028"/>
              <a:chExt cx="359165" cy="359165"/>
            </a:xfrm>
            <a:grpFill/>
          </p:grpSpPr>
          <p:sp>
            <p:nvSpPr>
              <p:cNvPr id="20" name="AutoShape 126">
                <a:extLst>
                  <a:ext uri="{FF2B5EF4-FFF2-40B4-BE49-F238E27FC236}">
                    <a16:creationId xmlns:a16="http://schemas.microsoft.com/office/drawing/2014/main" id="{A8962717-C431-40E3-9455-85393B95243B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127">
                <a:extLst>
                  <a:ext uri="{FF2B5EF4-FFF2-40B4-BE49-F238E27FC236}">
                    <a16:creationId xmlns:a16="http://schemas.microsoft.com/office/drawing/2014/main" id="{204E3D16-6A54-4BEC-B6F6-9177154E8169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B6FB38A-0A48-43B1-95C4-EA6A024A7907}"/>
              </a:ext>
            </a:extLst>
          </p:cNvPr>
          <p:cNvGrpSpPr/>
          <p:nvPr/>
        </p:nvGrpSpPr>
        <p:grpSpPr>
          <a:xfrm>
            <a:off x="3015869" y="1429922"/>
            <a:ext cx="3112259" cy="3112259"/>
            <a:chOff x="3015869" y="1429922"/>
            <a:chExt cx="3112259" cy="3112259"/>
          </a:xfrm>
          <a:solidFill>
            <a:srgbClr val="E5DFF1">
              <a:alpha val="30000"/>
            </a:srgbClr>
          </a:solidFill>
        </p:grpSpPr>
        <p:sp>
          <p:nvSpPr>
            <p:cNvPr id="24" name="空心弧 23">
              <a:extLst>
                <a:ext uri="{FF2B5EF4-FFF2-40B4-BE49-F238E27FC236}">
                  <a16:creationId xmlns:a16="http://schemas.microsoft.com/office/drawing/2014/main" id="{6E8D975D-0CD4-4F89-8936-2864A8E26D99}"/>
                </a:ext>
              </a:extLst>
            </p:cNvPr>
            <p:cNvSpPr/>
            <p:nvPr/>
          </p:nvSpPr>
          <p:spPr>
            <a:xfrm>
              <a:off x="3374167" y="1788220"/>
              <a:ext cx="2395664" cy="2395664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空心弧 24">
              <a:extLst>
                <a:ext uri="{FF2B5EF4-FFF2-40B4-BE49-F238E27FC236}">
                  <a16:creationId xmlns:a16="http://schemas.microsoft.com/office/drawing/2014/main" id="{419DA33E-4852-4D09-B834-C84984D850DA}"/>
                </a:ext>
              </a:extLst>
            </p:cNvPr>
            <p:cNvSpPr/>
            <p:nvPr/>
          </p:nvSpPr>
          <p:spPr>
            <a:xfrm>
              <a:off x="3374167" y="1788220"/>
              <a:ext cx="2395664" cy="2395664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空心弧 25">
              <a:extLst>
                <a:ext uri="{FF2B5EF4-FFF2-40B4-BE49-F238E27FC236}">
                  <a16:creationId xmlns:a16="http://schemas.microsoft.com/office/drawing/2014/main" id="{4CCDE301-6B72-4DF8-96C8-21E6EF1A60C5}"/>
                </a:ext>
              </a:extLst>
            </p:cNvPr>
            <p:cNvSpPr/>
            <p:nvPr/>
          </p:nvSpPr>
          <p:spPr>
            <a:xfrm>
              <a:off x="3374167" y="1788220"/>
              <a:ext cx="2395664" cy="2395664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391D3E52-1D83-4ECE-99B7-B1DC6DD1E1CC}"/>
                </a:ext>
              </a:extLst>
            </p:cNvPr>
            <p:cNvSpPr/>
            <p:nvPr/>
          </p:nvSpPr>
          <p:spPr>
            <a:xfrm>
              <a:off x="3374167" y="1788220"/>
              <a:ext cx="2395664" cy="2395664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多边形 8">
              <a:extLst>
                <a:ext uri="{FF2B5EF4-FFF2-40B4-BE49-F238E27FC236}">
                  <a16:creationId xmlns:a16="http://schemas.microsoft.com/office/drawing/2014/main" id="{1F352828-EE1C-4F43-A439-A2B81371C985}"/>
                </a:ext>
              </a:extLst>
            </p:cNvPr>
            <p:cNvSpPr/>
            <p:nvPr/>
          </p:nvSpPr>
          <p:spPr>
            <a:xfrm>
              <a:off x="4020433" y="2434486"/>
              <a:ext cx="1103132" cy="1103132"/>
            </a:xfrm>
            <a:custGeom>
              <a:avLst/>
              <a:gdLst>
                <a:gd name="connsiteX0" fmla="*/ 0 w 1439167"/>
                <a:gd name="connsiteY0" fmla="*/ 719584 h 1439167"/>
                <a:gd name="connsiteX1" fmla="*/ 719584 w 1439167"/>
                <a:gd name="connsiteY1" fmla="*/ 0 h 1439167"/>
                <a:gd name="connsiteX2" fmla="*/ 1439168 w 1439167"/>
                <a:gd name="connsiteY2" fmla="*/ 719584 h 1439167"/>
                <a:gd name="connsiteX3" fmla="*/ 719584 w 1439167"/>
                <a:gd name="connsiteY3" fmla="*/ 1439168 h 1439167"/>
                <a:gd name="connsiteX4" fmla="*/ 0 w 1439167"/>
                <a:gd name="connsiteY4" fmla="*/ 719584 h 143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67" h="1439167">
                  <a:moveTo>
                    <a:pt x="0" y="719584"/>
                  </a:moveTo>
                  <a:cubicBezTo>
                    <a:pt x="0" y="322169"/>
                    <a:pt x="322169" y="0"/>
                    <a:pt x="719584" y="0"/>
                  </a:cubicBezTo>
                  <a:cubicBezTo>
                    <a:pt x="1116999" y="0"/>
                    <a:pt x="1439168" y="322169"/>
                    <a:pt x="1439168" y="719584"/>
                  </a:cubicBezTo>
                  <a:cubicBezTo>
                    <a:pt x="1439168" y="1116999"/>
                    <a:pt x="1116999" y="1439168"/>
                    <a:pt x="719584" y="1439168"/>
                  </a:cubicBezTo>
                  <a:cubicBezTo>
                    <a:pt x="322169" y="1439168"/>
                    <a:pt x="0" y="1116999"/>
                    <a:pt x="0" y="71958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29" name="任意多边形 11">
              <a:extLst>
                <a:ext uri="{FF2B5EF4-FFF2-40B4-BE49-F238E27FC236}">
                  <a16:creationId xmlns:a16="http://schemas.microsoft.com/office/drawing/2014/main" id="{3474CC29-6A9B-4421-B2C1-8CB0B2C22C0A}"/>
                </a:ext>
              </a:extLst>
            </p:cNvPr>
            <p:cNvSpPr/>
            <p:nvPr/>
          </p:nvSpPr>
          <p:spPr>
            <a:xfrm>
              <a:off x="4185903" y="1429922"/>
              <a:ext cx="772193" cy="772193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30" name="任意多边形 13">
              <a:extLst>
                <a:ext uri="{FF2B5EF4-FFF2-40B4-BE49-F238E27FC236}">
                  <a16:creationId xmlns:a16="http://schemas.microsoft.com/office/drawing/2014/main" id="{E712791E-BD6E-44D2-A30A-2AF34370525A}"/>
                </a:ext>
              </a:extLst>
            </p:cNvPr>
            <p:cNvSpPr/>
            <p:nvPr/>
          </p:nvSpPr>
          <p:spPr>
            <a:xfrm>
              <a:off x="5355935" y="2599956"/>
              <a:ext cx="772193" cy="772193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31" name="任意多边形 14">
              <a:extLst>
                <a:ext uri="{FF2B5EF4-FFF2-40B4-BE49-F238E27FC236}">
                  <a16:creationId xmlns:a16="http://schemas.microsoft.com/office/drawing/2014/main" id="{247EAFED-C7A1-4F26-B3B5-8509E5FED19A}"/>
                </a:ext>
              </a:extLst>
            </p:cNvPr>
            <p:cNvSpPr/>
            <p:nvPr/>
          </p:nvSpPr>
          <p:spPr>
            <a:xfrm>
              <a:off x="4185903" y="3769988"/>
              <a:ext cx="772193" cy="772193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32" name="任意多边形 15">
              <a:extLst>
                <a:ext uri="{FF2B5EF4-FFF2-40B4-BE49-F238E27FC236}">
                  <a16:creationId xmlns:a16="http://schemas.microsoft.com/office/drawing/2014/main" id="{91C6802A-9647-40CE-9266-ADEA11D8482B}"/>
                </a:ext>
              </a:extLst>
            </p:cNvPr>
            <p:cNvSpPr/>
            <p:nvPr/>
          </p:nvSpPr>
          <p:spPr>
            <a:xfrm>
              <a:off x="3015869" y="2599956"/>
              <a:ext cx="772193" cy="772193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36" name="任意多边形 88">
            <a:extLst>
              <a:ext uri="{FF2B5EF4-FFF2-40B4-BE49-F238E27FC236}">
                <a16:creationId xmlns:a16="http://schemas.microsoft.com/office/drawing/2014/main" id="{57B00420-AB28-4638-9922-33E93DE6EAF6}"/>
              </a:ext>
            </a:extLst>
          </p:cNvPr>
          <p:cNvSpPr/>
          <p:nvPr/>
        </p:nvSpPr>
        <p:spPr>
          <a:xfrm>
            <a:off x="2964023" y="1581022"/>
            <a:ext cx="251126" cy="251126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7" name="任意多边形 89">
            <a:extLst>
              <a:ext uri="{FF2B5EF4-FFF2-40B4-BE49-F238E27FC236}">
                <a16:creationId xmlns:a16="http://schemas.microsoft.com/office/drawing/2014/main" id="{25D9D4ED-76F8-4D7D-98F7-1966B283580D}"/>
              </a:ext>
            </a:extLst>
          </p:cNvPr>
          <p:cNvSpPr/>
          <p:nvPr/>
        </p:nvSpPr>
        <p:spPr>
          <a:xfrm>
            <a:off x="5891205" y="1566841"/>
            <a:ext cx="251126" cy="251126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8" name="任意多边形 90">
            <a:extLst>
              <a:ext uri="{FF2B5EF4-FFF2-40B4-BE49-F238E27FC236}">
                <a16:creationId xmlns:a16="http://schemas.microsoft.com/office/drawing/2014/main" id="{11A61452-AC2C-4E63-B5E1-D1E856457A65}"/>
              </a:ext>
            </a:extLst>
          </p:cNvPr>
          <p:cNvSpPr/>
          <p:nvPr/>
        </p:nvSpPr>
        <p:spPr>
          <a:xfrm>
            <a:off x="5898306" y="3633384"/>
            <a:ext cx="251126" cy="251126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9" name="任意多边形 109">
            <a:extLst>
              <a:ext uri="{FF2B5EF4-FFF2-40B4-BE49-F238E27FC236}">
                <a16:creationId xmlns:a16="http://schemas.microsoft.com/office/drawing/2014/main" id="{BC86604E-2B6C-4D98-A0BE-9170330A1988}"/>
              </a:ext>
            </a:extLst>
          </p:cNvPr>
          <p:cNvSpPr/>
          <p:nvPr/>
        </p:nvSpPr>
        <p:spPr>
          <a:xfrm>
            <a:off x="3001667" y="3593021"/>
            <a:ext cx="251126" cy="251126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BCB0B69-FD19-4F67-B221-043C2ADD81DF}"/>
              </a:ext>
            </a:extLst>
          </p:cNvPr>
          <p:cNvSpPr/>
          <p:nvPr/>
        </p:nvSpPr>
        <p:spPr>
          <a:xfrm>
            <a:off x="6128128" y="1788220"/>
            <a:ext cx="2229752" cy="48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41" name="矩形 4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E6CD2169-DC9E-41B0-BAD5-35C08FE17AB9}"/>
              </a:ext>
            </a:extLst>
          </p:cNvPr>
          <p:cNvSpPr/>
          <p:nvPr/>
        </p:nvSpPr>
        <p:spPr>
          <a:xfrm>
            <a:off x="6113925" y="1555148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9D9B517-834D-4908-BD22-D5BB30C4A60D}"/>
              </a:ext>
            </a:extLst>
          </p:cNvPr>
          <p:cNvCxnSpPr/>
          <p:nvPr/>
        </p:nvCxnSpPr>
        <p:spPr>
          <a:xfrm>
            <a:off x="6213311" y="1832147"/>
            <a:ext cx="234336" cy="0"/>
          </a:xfrm>
          <a:prstGeom prst="line">
            <a:avLst/>
          </a:prstGeom>
          <a:ln w="19050">
            <a:solidFill>
              <a:srgbClr val="7D5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F5C2DBB-25FE-4789-81E9-EA89BC491733}"/>
              </a:ext>
            </a:extLst>
          </p:cNvPr>
          <p:cNvSpPr/>
          <p:nvPr/>
        </p:nvSpPr>
        <p:spPr>
          <a:xfrm>
            <a:off x="6126889" y="3840582"/>
            <a:ext cx="2229752" cy="48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点击此处编辑文本。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44" name="矩形 4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8BDCF573-4614-4AC3-B900-BF665EBD834F}"/>
              </a:ext>
            </a:extLst>
          </p:cNvPr>
          <p:cNvSpPr/>
          <p:nvPr/>
        </p:nvSpPr>
        <p:spPr>
          <a:xfrm>
            <a:off x="6112686" y="3607510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10597AB-643F-4C2D-B8C0-BB0A8D72EBA1}"/>
              </a:ext>
            </a:extLst>
          </p:cNvPr>
          <p:cNvCxnSpPr/>
          <p:nvPr/>
        </p:nvCxnSpPr>
        <p:spPr>
          <a:xfrm>
            <a:off x="6212072" y="3884509"/>
            <a:ext cx="234336" cy="0"/>
          </a:xfrm>
          <a:prstGeom prst="line">
            <a:avLst/>
          </a:prstGeom>
          <a:ln w="19050">
            <a:solidFill>
              <a:srgbClr val="7D5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DFBE5BBB-BE57-4FC5-BDBC-3750292DE849}"/>
              </a:ext>
            </a:extLst>
          </p:cNvPr>
          <p:cNvSpPr/>
          <p:nvPr/>
        </p:nvSpPr>
        <p:spPr>
          <a:xfrm>
            <a:off x="731446" y="1788220"/>
            <a:ext cx="2229752" cy="898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47" name="矩形 4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1F75151A-5235-48C3-8D67-D4FCCCB8095B}"/>
              </a:ext>
            </a:extLst>
          </p:cNvPr>
          <p:cNvSpPr/>
          <p:nvPr/>
        </p:nvSpPr>
        <p:spPr>
          <a:xfrm>
            <a:off x="1225145" y="1555148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A0EB741-E666-4F4C-9359-F24388B4604C}"/>
              </a:ext>
            </a:extLst>
          </p:cNvPr>
          <p:cNvCxnSpPr/>
          <p:nvPr/>
        </p:nvCxnSpPr>
        <p:spPr>
          <a:xfrm>
            <a:off x="2618832" y="1832147"/>
            <a:ext cx="234336" cy="0"/>
          </a:xfrm>
          <a:prstGeom prst="line">
            <a:avLst/>
          </a:prstGeom>
          <a:ln w="19050">
            <a:solidFill>
              <a:srgbClr val="7D5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3556DEDF-66D6-463F-BBBF-B07888BE9405}"/>
              </a:ext>
            </a:extLst>
          </p:cNvPr>
          <p:cNvSpPr/>
          <p:nvPr/>
        </p:nvSpPr>
        <p:spPr>
          <a:xfrm>
            <a:off x="764814" y="3826093"/>
            <a:ext cx="2229752" cy="69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50" name="矩形 4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3B4BA34F-C9A1-48B5-BDC5-81EE02BA0AED}"/>
              </a:ext>
            </a:extLst>
          </p:cNvPr>
          <p:cNvSpPr/>
          <p:nvPr/>
        </p:nvSpPr>
        <p:spPr>
          <a:xfrm>
            <a:off x="1258513" y="3593021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06E708D-67D8-4ED9-A9E9-81A6B42428B5}"/>
              </a:ext>
            </a:extLst>
          </p:cNvPr>
          <p:cNvCxnSpPr/>
          <p:nvPr/>
        </p:nvCxnSpPr>
        <p:spPr>
          <a:xfrm>
            <a:off x="2652200" y="3870020"/>
            <a:ext cx="234336" cy="0"/>
          </a:xfrm>
          <a:prstGeom prst="line">
            <a:avLst/>
          </a:prstGeom>
          <a:ln w="19050">
            <a:solidFill>
              <a:srgbClr val="7D5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">
            <a:extLst>
              <a:ext uri="{FF2B5EF4-FFF2-40B4-BE49-F238E27FC236}">
                <a16:creationId xmlns:a16="http://schemas.microsoft.com/office/drawing/2014/main" id="{7136FDEF-E079-4FD3-9AB2-6FD6AF946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2339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4D34024-0F90-40A4-9EC6-6BADAA0BE4FB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26F3DB4-C947-4C43-BC3D-4A9336D66101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C1FE309-D932-433C-8AD2-E012C267B0F6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FE117BE-CD97-4CEC-9CDF-E971971FA404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DE5EA91-E5A4-490C-AD96-D3FF3DEDF9B1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3AB56084-18A6-4A1E-B0C6-634EE335BAC3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EA14703A-4F2A-4F2D-9C81-C3AFDD4F7B65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EA42D75-AC0C-401C-B0DF-5E5E346EDAEB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61" name="文本框 5">
            <a:extLst>
              <a:ext uri="{FF2B5EF4-FFF2-40B4-BE49-F238E27FC236}">
                <a16:creationId xmlns:a16="http://schemas.microsoft.com/office/drawing/2014/main" id="{93710BF8-B2BA-42C0-B385-4F3CCD906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图形 62">
            <a:extLst>
              <a:ext uri="{FF2B5EF4-FFF2-40B4-BE49-F238E27FC236}">
                <a16:creationId xmlns:a16="http://schemas.microsoft.com/office/drawing/2014/main" id="{98C1B1F6-65F9-4507-9D64-634156880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5562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03856CA-DF01-465F-898F-3260F52D5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55" y="1442454"/>
            <a:ext cx="4322739" cy="243354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B4D2F86-0FE8-4B5A-B15D-6C59F9A600E2}"/>
              </a:ext>
            </a:extLst>
          </p:cNvPr>
          <p:cNvSpPr/>
          <p:nvPr/>
        </p:nvSpPr>
        <p:spPr>
          <a:xfrm>
            <a:off x="2317255" y="1442454"/>
            <a:ext cx="4322739" cy="2433542"/>
          </a:xfrm>
          <a:prstGeom prst="rect">
            <a:avLst/>
          </a:prstGeom>
          <a:solidFill>
            <a:srgbClr val="E5D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B59E266D-1C4E-4E64-8BCF-39CE37391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2339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1A49C64-A868-4D20-A1AA-09C68AC708FD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7C4AA6-A115-4F3D-9BE3-5A60CD15505B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34B62E5-5994-480D-ADD9-B0489E545BC1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23E4A65-25B0-4470-9D3E-9D693D0E6C14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C7E072B-DAEE-43C7-9277-5DBB5A0F44C9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047A28-96B7-4565-8376-62575F53C6B8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3835B4D-1F15-4F30-B6D9-BD424734F3AB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4368B76-AE30-433A-B09B-2F151F794203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3" name="文本框 5">
            <a:extLst>
              <a:ext uri="{FF2B5EF4-FFF2-40B4-BE49-F238E27FC236}">
                <a16:creationId xmlns:a16="http://schemas.microsoft.com/office/drawing/2014/main" id="{3EC38601-EFD6-4BD3-906F-1A354A9AE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5DCD9290-BF7D-485B-AF49-22B68B310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879" y="854269"/>
            <a:ext cx="182614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407748-907D-4C2A-8681-520882A2BFA0}"/>
              </a:ext>
            </a:extLst>
          </p:cNvPr>
          <p:cNvSpPr txBox="1"/>
          <p:nvPr/>
        </p:nvSpPr>
        <p:spPr>
          <a:xfrm>
            <a:off x="6980348" y="1214952"/>
            <a:ext cx="1602672" cy="68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sp>
        <p:nvSpPr>
          <p:cNvPr id="18" name="文本框 5">
            <a:extLst>
              <a:ext uri="{FF2B5EF4-FFF2-40B4-BE49-F238E27FC236}">
                <a16:creationId xmlns:a16="http://schemas.microsoft.com/office/drawing/2014/main" id="{57A9A98F-54CB-4CB6-BD74-2FF769251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98" y="4145984"/>
            <a:ext cx="182614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B2D1F4E-19A9-4A45-851E-74171638BBCA}"/>
              </a:ext>
            </a:extLst>
          </p:cNvPr>
          <p:cNvSpPr txBox="1"/>
          <p:nvPr/>
        </p:nvSpPr>
        <p:spPr>
          <a:xfrm>
            <a:off x="337511" y="3318347"/>
            <a:ext cx="1790020" cy="68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C6E968FC-C923-45A1-95A9-2003BF19A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511" y="854269"/>
            <a:ext cx="182614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17F7970-8EC9-4FFF-AB02-D29FF6AFA96B}"/>
              </a:ext>
            </a:extLst>
          </p:cNvPr>
          <p:cNvSpPr txBox="1"/>
          <p:nvPr/>
        </p:nvSpPr>
        <p:spPr>
          <a:xfrm>
            <a:off x="337511" y="1214952"/>
            <a:ext cx="1602672" cy="68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3C92208E-4B7A-4506-B051-5DE3DA5D7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305" y="4145984"/>
            <a:ext cx="182614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D00C9E-245A-4BBE-A5E4-4CE52CEDBC86}"/>
              </a:ext>
            </a:extLst>
          </p:cNvPr>
          <p:cNvSpPr txBox="1"/>
          <p:nvPr/>
        </p:nvSpPr>
        <p:spPr>
          <a:xfrm>
            <a:off x="7123125" y="3318347"/>
            <a:ext cx="1790020" cy="68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E80AAA8B-DD40-4E04-8B05-2A76F08C0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7865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023EADDF-B422-4773-ABD4-3793BE6FEA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95E6674-FA61-417C-BBE9-39823DDEB42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>
                  <a:alpha val="33000"/>
                </a:srgbClr>
              </a:gs>
              <a:gs pos="75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634ACD-9C7A-4C83-AA5F-02E18661B0D2}"/>
              </a:ext>
            </a:extLst>
          </p:cNvPr>
          <p:cNvSpPr txBox="1"/>
          <p:nvPr/>
        </p:nvSpPr>
        <p:spPr>
          <a:xfrm>
            <a:off x="3224730" y="2110085"/>
            <a:ext cx="337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感谢观看</a:t>
            </a: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B58AE747-4C03-48B0-98FB-B5ABCA3E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0165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CB8859C5-1F8E-46F2-B4BE-8CCF056B700A}"/>
              </a:ext>
            </a:extLst>
          </p:cNvPr>
          <p:cNvSpPr/>
          <p:nvPr/>
        </p:nvSpPr>
        <p:spPr>
          <a:xfrm>
            <a:off x="0" y="2905760"/>
            <a:ext cx="9144000" cy="1963419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75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927026" y="3217403"/>
            <a:ext cx="360000" cy="360000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228" y="366924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3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选题背景</a:t>
            </a:r>
            <a:endParaRPr lang="zh-CN" altLang="en-US" sz="2400" b="1" spc="3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733327" y="603708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928403" y="788330"/>
            <a:ext cx="1307513" cy="1307513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4063636" y="1079928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目录</a:t>
            </a:r>
          </a:p>
        </p:txBody>
      </p:sp>
      <p:sp>
        <p:nvSpPr>
          <p:cNvPr id="23" name="椭圆 22"/>
          <p:cNvSpPr/>
          <p:nvPr/>
        </p:nvSpPr>
        <p:spPr>
          <a:xfrm>
            <a:off x="5014483" y="614636"/>
            <a:ext cx="390517" cy="390517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58662" y="931436"/>
            <a:ext cx="286781" cy="286781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63355" y="443363"/>
            <a:ext cx="160345" cy="160345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652734" y="2135053"/>
            <a:ext cx="220530" cy="220530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257881" y="1649287"/>
            <a:ext cx="228296" cy="228296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054844" y="1372315"/>
            <a:ext cx="154542" cy="154542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493890" y="1649287"/>
            <a:ext cx="99708" cy="99708"/>
          </a:xfrm>
          <a:prstGeom prst="ellipse">
            <a:avLst/>
          </a:prstGeom>
          <a:solidFill>
            <a:srgbClr val="9B99BC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3" name="文本框 5"/>
          <p:cNvSpPr txBox="1">
            <a:spLocks noChangeArrowheads="1"/>
          </p:cNvSpPr>
          <p:nvPr/>
        </p:nvSpPr>
        <p:spPr bwMode="auto">
          <a:xfrm>
            <a:off x="883455" y="3238122"/>
            <a:ext cx="456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400" dirty="0">
              <a:solidFill>
                <a:srgbClr val="E1F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>
            <a:off x="2644315" y="3217403"/>
            <a:ext cx="360000" cy="360000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19517" y="366924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3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论文结构</a:t>
            </a:r>
            <a:endParaRPr lang="zh-CN" altLang="en-US" sz="2400" b="1" spc="3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</p:txBody>
      </p: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2600744" y="3238122"/>
            <a:ext cx="456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400" dirty="0">
              <a:solidFill>
                <a:srgbClr val="E1F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4391803" y="3238122"/>
            <a:ext cx="360000" cy="360000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967005" y="368996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3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研究方法</a:t>
            </a:r>
            <a:endParaRPr lang="zh-CN" altLang="en-US" sz="2400" b="1" spc="3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</p:txBody>
      </p:sp>
      <p:sp>
        <p:nvSpPr>
          <p:cNvPr id="61" name="文本框 5"/>
          <p:cNvSpPr txBox="1">
            <a:spLocks noChangeArrowheads="1"/>
          </p:cNvSpPr>
          <p:nvPr/>
        </p:nvSpPr>
        <p:spPr bwMode="auto">
          <a:xfrm>
            <a:off x="4348232" y="3258841"/>
            <a:ext cx="456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400" dirty="0">
              <a:solidFill>
                <a:srgbClr val="E1F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>
            <a:off x="6099444" y="3238122"/>
            <a:ext cx="360000" cy="360000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74646" y="368996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3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分析讨论</a:t>
            </a:r>
            <a:endParaRPr lang="zh-CN" altLang="en-US" sz="2400" b="1" spc="3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</p:txBody>
      </p:sp>
      <p:sp>
        <p:nvSpPr>
          <p:cNvPr id="64" name="文本框 5"/>
          <p:cNvSpPr txBox="1">
            <a:spLocks noChangeArrowheads="1"/>
          </p:cNvSpPr>
          <p:nvPr/>
        </p:nvSpPr>
        <p:spPr bwMode="auto">
          <a:xfrm>
            <a:off x="6055873" y="3258841"/>
            <a:ext cx="456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400" dirty="0">
              <a:solidFill>
                <a:srgbClr val="E1F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7623693" y="3238122"/>
            <a:ext cx="360000" cy="360000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198895" y="368996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3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主要结论</a:t>
            </a:r>
            <a:endParaRPr lang="zh-CN" altLang="en-US" sz="2400" b="1" spc="3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</p:txBody>
      </p:sp>
      <p:sp>
        <p:nvSpPr>
          <p:cNvPr id="67" name="文本框 5"/>
          <p:cNvSpPr txBox="1">
            <a:spLocks noChangeArrowheads="1"/>
          </p:cNvSpPr>
          <p:nvPr/>
        </p:nvSpPr>
        <p:spPr bwMode="auto">
          <a:xfrm>
            <a:off x="7580122" y="3258841"/>
            <a:ext cx="456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400" dirty="0">
              <a:solidFill>
                <a:srgbClr val="E1F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4915BC47-3E62-403E-A84F-300DFC65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A99B6"/>
            </a:gs>
            <a:gs pos="3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49A245B-823D-4D6B-8A0C-6AD69CAE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"/>
            <a:ext cx="9144000" cy="51160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800CD1-0C39-46AA-9946-350ECBAC3D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75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9CB02C6-7952-4D49-B01C-FBED09A77911}"/>
              </a:ext>
            </a:extLst>
          </p:cNvPr>
          <p:cNvSpPr/>
          <p:nvPr/>
        </p:nvSpPr>
        <p:spPr>
          <a:xfrm>
            <a:off x="1491775" y="193366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B3FDB8D-F736-433A-B131-466FD56453A5}"/>
              </a:ext>
            </a:extLst>
          </p:cNvPr>
          <p:cNvSpPr/>
          <p:nvPr/>
        </p:nvSpPr>
        <p:spPr>
          <a:xfrm>
            <a:off x="1686851" y="2118291"/>
            <a:ext cx="1307513" cy="1307513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754C6DF-E7EE-4517-9CD4-5589BE68C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146" y="2356549"/>
            <a:ext cx="9412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0517D207-AEB2-413E-A742-FD3E89734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261" y="1943644"/>
            <a:ext cx="23391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pc="600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选题背景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E3B5508-81F9-40D6-833E-7F897160FBFF}"/>
              </a:ext>
            </a:extLst>
          </p:cNvPr>
          <p:cNvCxnSpPr/>
          <p:nvPr/>
        </p:nvCxnSpPr>
        <p:spPr>
          <a:xfrm>
            <a:off x="3605703" y="2597940"/>
            <a:ext cx="341906" cy="0"/>
          </a:xfrm>
          <a:prstGeom prst="line">
            <a:avLst/>
          </a:prstGeom>
          <a:ln w="28575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5998A61-7568-41B0-9E14-2FD7DD0C112B}"/>
              </a:ext>
            </a:extLst>
          </p:cNvPr>
          <p:cNvSpPr/>
          <p:nvPr/>
        </p:nvSpPr>
        <p:spPr>
          <a:xfrm>
            <a:off x="3500261" y="2587012"/>
            <a:ext cx="4120426" cy="58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1ED0BBD-2DA5-43BE-B561-49CA5DFC63F7}"/>
              </a:ext>
            </a:extLst>
          </p:cNvPr>
          <p:cNvSpPr/>
          <p:nvPr/>
        </p:nvSpPr>
        <p:spPr>
          <a:xfrm>
            <a:off x="2772931" y="1944597"/>
            <a:ext cx="390517" cy="390517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A871258-C578-4E58-B30B-D676B25733EE}"/>
              </a:ext>
            </a:extLst>
          </p:cNvPr>
          <p:cNvSpPr/>
          <p:nvPr/>
        </p:nvSpPr>
        <p:spPr>
          <a:xfrm>
            <a:off x="1417110" y="2261397"/>
            <a:ext cx="286781" cy="286781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6FAC885-8DC2-42EF-A4A0-E8B79EB394AC}"/>
              </a:ext>
            </a:extLst>
          </p:cNvPr>
          <p:cNvSpPr/>
          <p:nvPr/>
        </p:nvSpPr>
        <p:spPr>
          <a:xfrm>
            <a:off x="1273719" y="3647274"/>
            <a:ext cx="160345" cy="160345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2C3314D-AB66-4A43-AE1E-AF2FE94F40B7}"/>
              </a:ext>
            </a:extLst>
          </p:cNvPr>
          <p:cNvSpPr/>
          <p:nvPr/>
        </p:nvSpPr>
        <p:spPr>
          <a:xfrm>
            <a:off x="1686851" y="3308201"/>
            <a:ext cx="220530" cy="220530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140F06B-B3C5-47EA-9407-6C41C94E176B}"/>
              </a:ext>
            </a:extLst>
          </p:cNvPr>
          <p:cNvSpPr/>
          <p:nvPr/>
        </p:nvSpPr>
        <p:spPr>
          <a:xfrm>
            <a:off x="3016329" y="2979248"/>
            <a:ext cx="228296" cy="228296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6D9ECB0-F038-4764-BCA6-6107F148E458}"/>
              </a:ext>
            </a:extLst>
          </p:cNvPr>
          <p:cNvSpPr/>
          <p:nvPr/>
        </p:nvSpPr>
        <p:spPr>
          <a:xfrm>
            <a:off x="2839822" y="3599497"/>
            <a:ext cx="154542" cy="154542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A6F8B76-265E-44F7-AE12-8D48D48DD2BA}"/>
              </a:ext>
            </a:extLst>
          </p:cNvPr>
          <p:cNvSpPr/>
          <p:nvPr/>
        </p:nvSpPr>
        <p:spPr>
          <a:xfrm>
            <a:off x="1252338" y="2979248"/>
            <a:ext cx="99708" cy="99708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10AD9A4F-B8C6-4B9B-B107-14D5BC52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6451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9D5A7AD2-8E68-493B-A9C1-BF1CD39B1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9" y="1269917"/>
            <a:ext cx="2635756" cy="31369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631B8B6-598C-4B7E-AD3E-AE675AE98D6B}"/>
              </a:ext>
            </a:extLst>
          </p:cNvPr>
          <p:cNvSpPr/>
          <p:nvPr/>
        </p:nvSpPr>
        <p:spPr>
          <a:xfrm>
            <a:off x="671414" y="1269917"/>
            <a:ext cx="2635756" cy="3136988"/>
          </a:xfrm>
          <a:prstGeom prst="rect">
            <a:avLst/>
          </a:prstGeom>
          <a:solidFill>
            <a:srgbClr val="E5DF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54EC501-4EB3-4DED-B568-06BCF1A0D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2339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B907395-A817-4FB0-8371-BD571ADC9EE9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69E54191-4E4B-4C2B-90A6-2289533E3E08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127E8CC-F3EE-4B08-A3E3-C9B558DFBD3C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8DBBF9F-C2DB-45C4-AFB7-0D3640961647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DB8D72D-7729-4057-899D-5F10A0BD2822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6DC0E1-D513-4E9C-BF8F-BB7D105EB814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74A605B-6C69-47E1-BEF8-D6FEB639F0A3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0C82E02-B6A1-457C-88E9-0EE279122391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4" name="文本框 5">
            <a:extLst>
              <a:ext uri="{FF2B5EF4-FFF2-40B4-BE49-F238E27FC236}">
                <a16:creationId xmlns:a16="http://schemas.microsoft.com/office/drawing/2014/main" id="{56F637D2-888C-4A6B-A782-980DB16BC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EB62999F-3F7F-4762-8DD9-C455E76F4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3493" y="1454230"/>
            <a:ext cx="182614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1FD5A9-57E5-43B4-993A-AB4D30875CD9}"/>
              </a:ext>
            </a:extLst>
          </p:cNvPr>
          <p:cNvSpPr txBox="1"/>
          <p:nvPr/>
        </p:nvSpPr>
        <p:spPr>
          <a:xfrm>
            <a:off x="4594214" y="1873005"/>
            <a:ext cx="1826142" cy="68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  <a:endParaRPr lang="en-US" altLang="zh-CN" dirty="0">
              <a:solidFill>
                <a:srgbClr val="877BB1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2EC033E9-8AE0-4105-9F00-7D600DC0E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3493" y="2993842"/>
            <a:ext cx="182614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8C869CE-7A92-4147-843A-F8FC6FA329C5}"/>
              </a:ext>
            </a:extLst>
          </p:cNvPr>
          <p:cNvSpPr txBox="1"/>
          <p:nvPr/>
        </p:nvSpPr>
        <p:spPr>
          <a:xfrm>
            <a:off x="4594213" y="3412617"/>
            <a:ext cx="1785421" cy="68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  <a:endParaRPr lang="en-US" altLang="zh-CN" dirty="0">
              <a:solidFill>
                <a:srgbClr val="877BB1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877BB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7433DA54-9F86-495A-8DEE-AC8829150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4022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B03396B-38E0-46B6-92D7-FDF90D4DC5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716"/>
            <a:ext cx="9144000" cy="312737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B4D2F86-0FE8-4B5A-B15D-6C59F9A600E2}"/>
              </a:ext>
            </a:extLst>
          </p:cNvPr>
          <p:cNvSpPr/>
          <p:nvPr/>
        </p:nvSpPr>
        <p:spPr>
          <a:xfrm>
            <a:off x="-1" y="812102"/>
            <a:ext cx="9144001" cy="328497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B59E266D-1C4E-4E64-8BCF-39CE37391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2339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1A49C64-A868-4D20-A1AA-09C68AC708FD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7C4AA6-A115-4F3D-9BE3-5A60CD15505B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34B62E5-5994-480D-ADD9-B0489E545BC1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23E4A65-25B0-4470-9D3E-9D693D0E6C14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C7E072B-DAEE-43C7-9277-5DBB5A0F44C9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047A28-96B7-4565-8376-62575F53C6B8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3835B4D-1F15-4F30-B6D9-BD424734F3AB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4368B76-AE30-433A-B09B-2F151F794203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3" name="文本框 5">
            <a:extLst>
              <a:ext uri="{FF2B5EF4-FFF2-40B4-BE49-F238E27FC236}">
                <a16:creationId xmlns:a16="http://schemas.microsoft.com/office/drawing/2014/main" id="{3EC38601-EFD6-4BD3-906F-1A354A9AE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5DCD9290-BF7D-485B-AF49-22B68B310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892814"/>
            <a:ext cx="182614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43CBCD-6E42-4ADC-B627-4A235191B81B}"/>
              </a:ext>
            </a:extLst>
          </p:cNvPr>
          <p:cNvSpPr txBox="1"/>
          <p:nvPr/>
        </p:nvSpPr>
        <p:spPr>
          <a:xfrm>
            <a:off x="323850" y="4219550"/>
            <a:ext cx="2572566" cy="68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9184BD1C-C666-40DC-952A-7A345B36B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7397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0485FC-4892-4810-81CD-6AB27970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2" y="998"/>
            <a:ext cx="9165964" cy="514250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800CD1-0C39-46AA-9946-350ECBAC3D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31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DE26974-6456-445D-B9A8-1F4C0016C858}"/>
              </a:ext>
            </a:extLst>
          </p:cNvPr>
          <p:cNvSpPr/>
          <p:nvPr/>
        </p:nvSpPr>
        <p:spPr>
          <a:xfrm>
            <a:off x="5517708" y="193366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596BE32-EDC0-4B5C-BC9F-A7850447CAFD}"/>
              </a:ext>
            </a:extLst>
          </p:cNvPr>
          <p:cNvSpPr/>
          <p:nvPr/>
        </p:nvSpPr>
        <p:spPr>
          <a:xfrm>
            <a:off x="5712784" y="2118291"/>
            <a:ext cx="1307513" cy="1307513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1" name="文本框 5">
            <a:extLst>
              <a:ext uri="{FF2B5EF4-FFF2-40B4-BE49-F238E27FC236}">
                <a16:creationId xmlns:a16="http://schemas.microsoft.com/office/drawing/2014/main" id="{49399D84-EAD4-4F7A-B971-0B82D184D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476" y="2356549"/>
            <a:ext cx="944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5">
            <a:extLst>
              <a:ext uri="{FF2B5EF4-FFF2-40B4-BE49-F238E27FC236}">
                <a16:creationId xmlns:a16="http://schemas.microsoft.com/office/drawing/2014/main" id="{3D59A51E-2C1B-4680-895A-E422BD528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657" y="2524953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论文结构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D296312-F566-4885-99BF-EAC305AD61F2}"/>
              </a:ext>
            </a:extLst>
          </p:cNvPr>
          <p:cNvSpPr/>
          <p:nvPr/>
        </p:nvSpPr>
        <p:spPr>
          <a:xfrm>
            <a:off x="6308821" y="3432059"/>
            <a:ext cx="390517" cy="390517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92F875F-2FA3-446F-9CC9-7B4F12ED9977}"/>
              </a:ext>
            </a:extLst>
          </p:cNvPr>
          <p:cNvSpPr/>
          <p:nvPr/>
        </p:nvSpPr>
        <p:spPr>
          <a:xfrm>
            <a:off x="5443043" y="2261397"/>
            <a:ext cx="286781" cy="286781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D7FD710-B9A1-4B6F-8AA3-FC0CFD8BA8F0}"/>
              </a:ext>
            </a:extLst>
          </p:cNvPr>
          <p:cNvSpPr/>
          <p:nvPr/>
        </p:nvSpPr>
        <p:spPr>
          <a:xfrm>
            <a:off x="5649651" y="1265984"/>
            <a:ext cx="160345" cy="160345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DAD19E9-9464-4EA0-B811-F57FDA7E816B}"/>
              </a:ext>
            </a:extLst>
          </p:cNvPr>
          <p:cNvSpPr/>
          <p:nvPr/>
        </p:nvSpPr>
        <p:spPr>
          <a:xfrm>
            <a:off x="6776586" y="1968670"/>
            <a:ext cx="220530" cy="220530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60B97C7-082C-4C5D-BF43-F2EA9D19BF88}"/>
              </a:ext>
            </a:extLst>
          </p:cNvPr>
          <p:cNvSpPr/>
          <p:nvPr/>
        </p:nvSpPr>
        <p:spPr>
          <a:xfrm>
            <a:off x="7042262" y="2979248"/>
            <a:ext cx="228296" cy="228296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45294C6-3EE8-463B-AD66-BC7E36486915}"/>
              </a:ext>
            </a:extLst>
          </p:cNvPr>
          <p:cNvSpPr/>
          <p:nvPr/>
        </p:nvSpPr>
        <p:spPr>
          <a:xfrm>
            <a:off x="7001872" y="3605505"/>
            <a:ext cx="154542" cy="154542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0998EF2-5D42-43A2-9856-0ADD9FF7DF19}"/>
              </a:ext>
            </a:extLst>
          </p:cNvPr>
          <p:cNvSpPr/>
          <p:nvPr/>
        </p:nvSpPr>
        <p:spPr>
          <a:xfrm>
            <a:off x="5003951" y="2747757"/>
            <a:ext cx="99708" cy="99708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3A9D325-594E-4053-8748-B0B4ED86E13D}"/>
              </a:ext>
            </a:extLst>
          </p:cNvPr>
          <p:cNvCxnSpPr/>
          <p:nvPr/>
        </p:nvCxnSpPr>
        <p:spPr>
          <a:xfrm>
            <a:off x="4401047" y="3178811"/>
            <a:ext cx="341906" cy="0"/>
          </a:xfrm>
          <a:prstGeom prst="line">
            <a:avLst/>
          </a:prstGeom>
          <a:ln w="28575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00A714C-FA09-42E4-9975-65B9D61BC226}"/>
              </a:ext>
            </a:extLst>
          </p:cNvPr>
          <p:cNvSpPr/>
          <p:nvPr/>
        </p:nvSpPr>
        <p:spPr>
          <a:xfrm>
            <a:off x="2256146" y="3152576"/>
            <a:ext cx="4120426" cy="58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DD41F8B4-2B06-4208-BEB1-298094A76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146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B9BC362C-7560-463F-B760-ECF1595F5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2339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A398C8-6695-4882-8F2F-AEAD08484114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36B5EC-BE17-4C2A-A9BD-54764C890703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790F53-83D8-42B1-9885-9E67BEF222D0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D80DBA-F8EC-43A8-AFB4-6891217DF0CC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470B22-FA7E-4C02-8921-2A180EE75EC1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87B44C9-67E6-465F-8BFE-CA6DFAB159EE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BEF1DE-2CDB-45A7-B561-2C608B33FFD7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CDEAB11-9F55-49C9-8A0B-2ED11CBC95EE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2" name="文本框 5">
            <a:extLst>
              <a:ext uri="{FF2B5EF4-FFF2-40B4-BE49-F238E27FC236}">
                <a16:creationId xmlns:a16="http://schemas.microsoft.com/office/drawing/2014/main" id="{7A7197BF-2A03-4E56-A80A-23B0E12D9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6F67F8-3A62-4047-A638-7F35575D8A04}"/>
              </a:ext>
            </a:extLst>
          </p:cNvPr>
          <p:cNvGrpSpPr/>
          <p:nvPr/>
        </p:nvGrpSpPr>
        <p:grpSpPr>
          <a:xfrm>
            <a:off x="3055937" y="1340275"/>
            <a:ext cx="3030538" cy="3030538"/>
            <a:chOff x="3055937" y="1340275"/>
            <a:chExt cx="3030538" cy="3030538"/>
          </a:xfrm>
          <a:blipFill>
            <a:blip r:embed="rId2"/>
            <a:stretch>
              <a:fillRect/>
            </a:stretch>
          </a:blip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3CA7DFA-92F4-44C4-B556-F41D32B5D77A}"/>
                </a:ext>
              </a:extLst>
            </p:cNvPr>
            <p:cNvSpPr/>
            <p:nvPr/>
          </p:nvSpPr>
          <p:spPr bwMode="auto">
            <a:xfrm>
              <a:off x="4572000" y="2854750"/>
              <a:ext cx="1514475" cy="1516063"/>
            </a:xfrm>
            <a:custGeom>
              <a:avLst/>
              <a:gdLst>
                <a:gd name="T0" fmla="*/ 144 w 1073"/>
                <a:gd name="T1" fmla="*/ 528 h 1073"/>
                <a:gd name="T2" fmla="*/ 49 w 1073"/>
                <a:gd name="T3" fmla="*/ 499 h 1073"/>
                <a:gd name="T4" fmla="*/ 0 w 1073"/>
                <a:gd name="T5" fmla="*/ 530 h 1073"/>
                <a:gd name="T6" fmla="*/ 0 w 1073"/>
                <a:gd name="T7" fmla="*/ 832 h 1073"/>
                <a:gd name="T8" fmla="*/ 299 w 1073"/>
                <a:gd name="T9" fmla="*/ 832 h 1073"/>
                <a:gd name="T10" fmla="*/ 330 w 1073"/>
                <a:gd name="T11" fmla="*/ 881 h 1073"/>
                <a:gd name="T12" fmla="*/ 303 w 1073"/>
                <a:gd name="T13" fmla="*/ 975 h 1073"/>
                <a:gd name="T14" fmla="*/ 415 w 1073"/>
                <a:gd name="T15" fmla="*/ 1073 h 1073"/>
                <a:gd name="T16" fmla="*/ 527 w 1073"/>
                <a:gd name="T17" fmla="*/ 975 h 1073"/>
                <a:gd name="T18" fmla="*/ 499 w 1073"/>
                <a:gd name="T19" fmla="*/ 881 h 1073"/>
                <a:gd name="T20" fmla="*/ 529 w 1073"/>
                <a:gd name="T21" fmla="*/ 832 h 1073"/>
                <a:gd name="T22" fmla="*/ 831 w 1073"/>
                <a:gd name="T23" fmla="*/ 832 h 1073"/>
                <a:gd name="T24" fmla="*/ 831 w 1073"/>
                <a:gd name="T25" fmla="*/ 832 h 1073"/>
                <a:gd name="T26" fmla="*/ 831 w 1073"/>
                <a:gd name="T27" fmla="*/ 832 h 1073"/>
                <a:gd name="T28" fmla="*/ 831 w 1073"/>
                <a:gd name="T29" fmla="*/ 530 h 1073"/>
                <a:gd name="T30" fmla="*/ 880 w 1073"/>
                <a:gd name="T31" fmla="*/ 499 h 1073"/>
                <a:gd name="T32" fmla="*/ 975 w 1073"/>
                <a:gd name="T33" fmla="*/ 528 h 1073"/>
                <a:gd name="T34" fmla="*/ 1073 w 1073"/>
                <a:gd name="T35" fmla="*/ 416 h 1073"/>
                <a:gd name="T36" fmla="*/ 975 w 1073"/>
                <a:gd name="T37" fmla="*/ 303 h 1073"/>
                <a:gd name="T38" fmla="*/ 880 w 1073"/>
                <a:gd name="T39" fmla="*/ 330 h 1073"/>
                <a:gd name="T40" fmla="*/ 831 w 1073"/>
                <a:gd name="T41" fmla="*/ 300 h 1073"/>
                <a:gd name="T42" fmla="*/ 831 w 1073"/>
                <a:gd name="T43" fmla="*/ 0 h 1073"/>
                <a:gd name="T44" fmla="*/ 831 w 1073"/>
                <a:gd name="T45" fmla="*/ 58 h 1073"/>
                <a:gd name="T46" fmla="*/ 831 w 1073"/>
                <a:gd name="T47" fmla="*/ 0 h 1073"/>
                <a:gd name="T48" fmla="*/ 529 w 1073"/>
                <a:gd name="T49" fmla="*/ 0 h 1073"/>
                <a:gd name="T50" fmla="*/ 499 w 1073"/>
                <a:gd name="T51" fmla="*/ 49 h 1073"/>
                <a:gd name="T52" fmla="*/ 527 w 1073"/>
                <a:gd name="T53" fmla="*/ 144 h 1073"/>
                <a:gd name="T54" fmla="*/ 415 w 1073"/>
                <a:gd name="T55" fmla="*/ 242 h 1073"/>
                <a:gd name="T56" fmla="*/ 303 w 1073"/>
                <a:gd name="T57" fmla="*/ 144 h 1073"/>
                <a:gd name="T58" fmla="*/ 330 w 1073"/>
                <a:gd name="T59" fmla="*/ 49 h 1073"/>
                <a:gd name="T60" fmla="*/ 299 w 1073"/>
                <a:gd name="T61" fmla="*/ 0 h 1073"/>
                <a:gd name="T62" fmla="*/ 0 w 1073"/>
                <a:gd name="T63" fmla="*/ 0 h 1073"/>
                <a:gd name="T64" fmla="*/ 0 w 1073"/>
                <a:gd name="T65" fmla="*/ 300 h 1073"/>
                <a:gd name="T66" fmla="*/ 49 w 1073"/>
                <a:gd name="T67" fmla="*/ 330 h 1073"/>
                <a:gd name="T68" fmla="*/ 144 w 1073"/>
                <a:gd name="T69" fmla="*/ 303 h 1073"/>
                <a:gd name="T70" fmla="*/ 241 w 1073"/>
                <a:gd name="T71" fmla="*/ 416 h 1073"/>
                <a:gd name="T72" fmla="*/ 144 w 1073"/>
                <a:gd name="T73" fmla="*/ 528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1073">
                  <a:moveTo>
                    <a:pt x="144" y="528"/>
                  </a:moveTo>
                  <a:cubicBezTo>
                    <a:pt x="118" y="528"/>
                    <a:pt x="82" y="516"/>
                    <a:pt x="49" y="499"/>
                  </a:cubicBezTo>
                  <a:cubicBezTo>
                    <a:pt x="26" y="488"/>
                    <a:pt x="0" y="505"/>
                    <a:pt x="0" y="530"/>
                  </a:cubicBezTo>
                  <a:cubicBezTo>
                    <a:pt x="0" y="832"/>
                    <a:pt x="0" y="832"/>
                    <a:pt x="0" y="832"/>
                  </a:cubicBezTo>
                  <a:cubicBezTo>
                    <a:pt x="299" y="832"/>
                    <a:pt x="299" y="832"/>
                    <a:pt x="299" y="832"/>
                  </a:cubicBezTo>
                  <a:cubicBezTo>
                    <a:pt x="325" y="832"/>
                    <a:pt x="341" y="858"/>
                    <a:pt x="330" y="881"/>
                  </a:cubicBezTo>
                  <a:cubicBezTo>
                    <a:pt x="314" y="914"/>
                    <a:pt x="303" y="949"/>
                    <a:pt x="303" y="975"/>
                  </a:cubicBezTo>
                  <a:cubicBezTo>
                    <a:pt x="303" y="1039"/>
                    <a:pt x="353" y="1073"/>
                    <a:pt x="415" y="1073"/>
                  </a:cubicBezTo>
                  <a:cubicBezTo>
                    <a:pt x="477" y="1073"/>
                    <a:pt x="527" y="1039"/>
                    <a:pt x="527" y="975"/>
                  </a:cubicBezTo>
                  <a:cubicBezTo>
                    <a:pt x="527" y="949"/>
                    <a:pt x="515" y="914"/>
                    <a:pt x="499" y="881"/>
                  </a:cubicBezTo>
                  <a:cubicBezTo>
                    <a:pt x="487" y="858"/>
                    <a:pt x="504" y="832"/>
                    <a:pt x="529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530"/>
                    <a:pt x="831" y="530"/>
                    <a:pt x="831" y="530"/>
                  </a:cubicBezTo>
                  <a:cubicBezTo>
                    <a:pt x="831" y="505"/>
                    <a:pt x="858" y="488"/>
                    <a:pt x="880" y="499"/>
                  </a:cubicBezTo>
                  <a:cubicBezTo>
                    <a:pt x="913" y="516"/>
                    <a:pt x="949" y="528"/>
                    <a:pt x="975" y="528"/>
                  </a:cubicBezTo>
                  <a:cubicBezTo>
                    <a:pt x="1038" y="528"/>
                    <a:pt x="1073" y="477"/>
                    <a:pt x="1073" y="416"/>
                  </a:cubicBezTo>
                  <a:cubicBezTo>
                    <a:pt x="1073" y="354"/>
                    <a:pt x="1038" y="303"/>
                    <a:pt x="975" y="303"/>
                  </a:cubicBezTo>
                  <a:cubicBezTo>
                    <a:pt x="949" y="303"/>
                    <a:pt x="913" y="314"/>
                    <a:pt x="880" y="330"/>
                  </a:cubicBezTo>
                  <a:cubicBezTo>
                    <a:pt x="857" y="341"/>
                    <a:pt x="831" y="325"/>
                    <a:pt x="831" y="30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31" y="58"/>
                    <a:pt x="831" y="58"/>
                    <a:pt x="831" y="58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529" y="0"/>
                    <a:pt x="529" y="0"/>
                    <a:pt x="529" y="0"/>
                  </a:cubicBezTo>
                  <a:cubicBezTo>
                    <a:pt x="504" y="0"/>
                    <a:pt x="487" y="27"/>
                    <a:pt x="499" y="49"/>
                  </a:cubicBezTo>
                  <a:cubicBezTo>
                    <a:pt x="515" y="82"/>
                    <a:pt x="527" y="118"/>
                    <a:pt x="527" y="144"/>
                  </a:cubicBezTo>
                  <a:cubicBezTo>
                    <a:pt x="527" y="208"/>
                    <a:pt x="477" y="242"/>
                    <a:pt x="415" y="242"/>
                  </a:cubicBezTo>
                  <a:cubicBezTo>
                    <a:pt x="353" y="242"/>
                    <a:pt x="303" y="208"/>
                    <a:pt x="303" y="144"/>
                  </a:cubicBezTo>
                  <a:cubicBezTo>
                    <a:pt x="303" y="118"/>
                    <a:pt x="314" y="82"/>
                    <a:pt x="330" y="49"/>
                  </a:cubicBezTo>
                  <a:cubicBezTo>
                    <a:pt x="341" y="27"/>
                    <a:pt x="325" y="0"/>
                    <a:pt x="2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25"/>
                    <a:pt x="26" y="341"/>
                    <a:pt x="49" y="330"/>
                  </a:cubicBezTo>
                  <a:cubicBezTo>
                    <a:pt x="82" y="314"/>
                    <a:pt x="118" y="303"/>
                    <a:pt x="144" y="303"/>
                  </a:cubicBezTo>
                  <a:cubicBezTo>
                    <a:pt x="207" y="303"/>
                    <a:pt x="241" y="354"/>
                    <a:pt x="241" y="416"/>
                  </a:cubicBezTo>
                  <a:cubicBezTo>
                    <a:pt x="241" y="477"/>
                    <a:pt x="207" y="528"/>
                    <a:pt x="144" y="52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DD93DA3-D17E-4F24-AC1E-606873B54951}"/>
                </a:ext>
              </a:extLst>
            </p:cNvPr>
            <p:cNvSpPr/>
            <p:nvPr/>
          </p:nvSpPr>
          <p:spPr bwMode="auto">
            <a:xfrm>
              <a:off x="3055937" y="1340275"/>
              <a:ext cx="1516063" cy="1514475"/>
            </a:xfrm>
            <a:custGeom>
              <a:avLst/>
              <a:gdLst>
                <a:gd name="T0" fmla="*/ 929 w 1073"/>
                <a:gd name="T1" fmla="*/ 545 h 1072"/>
                <a:gd name="T2" fmla="*/ 1024 w 1073"/>
                <a:gd name="T3" fmla="*/ 574 h 1072"/>
                <a:gd name="T4" fmla="*/ 1073 w 1073"/>
                <a:gd name="T5" fmla="*/ 543 h 1072"/>
                <a:gd name="T6" fmla="*/ 1073 w 1073"/>
                <a:gd name="T7" fmla="*/ 241 h 1072"/>
                <a:gd name="T8" fmla="*/ 773 w 1073"/>
                <a:gd name="T9" fmla="*/ 241 h 1072"/>
                <a:gd name="T10" fmla="*/ 743 w 1073"/>
                <a:gd name="T11" fmla="*/ 192 h 1072"/>
                <a:gd name="T12" fmla="*/ 770 w 1073"/>
                <a:gd name="T13" fmla="*/ 97 h 1072"/>
                <a:gd name="T14" fmla="*/ 658 w 1073"/>
                <a:gd name="T15" fmla="*/ 0 h 1072"/>
                <a:gd name="T16" fmla="*/ 546 w 1073"/>
                <a:gd name="T17" fmla="*/ 97 h 1072"/>
                <a:gd name="T18" fmla="*/ 574 w 1073"/>
                <a:gd name="T19" fmla="*/ 192 h 1072"/>
                <a:gd name="T20" fmla="*/ 544 w 1073"/>
                <a:gd name="T21" fmla="*/ 241 h 1072"/>
                <a:gd name="T22" fmla="*/ 242 w 1073"/>
                <a:gd name="T23" fmla="*/ 241 h 1072"/>
                <a:gd name="T24" fmla="*/ 242 w 1073"/>
                <a:gd name="T25" fmla="*/ 241 h 1072"/>
                <a:gd name="T26" fmla="*/ 242 w 1073"/>
                <a:gd name="T27" fmla="*/ 241 h 1072"/>
                <a:gd name="T28" fmla="*/ 242 w 1073"/>
                <a:gd name="T29" fmla="*/ 543 h 1072"/>
                <a:gd name="T30" fmla="*/ 193 w 1073"/>
                <a:gd name="T31" fmla="*/ 574 h 1072"/>
                <a:gd name="T32" fmla="*/ 98 w 1073"/>
                <a:gd name="T33" fmla="*/ 545 h 1072"/>
                <a:gd name="T34" fmla="*/ 0 w 1073"/>
                <a:gd name="T35" fmla="*/ 657 h 1072"/>
                <a:gd name="T36" fmla="*/ 98 w 1073"/>
                <a:gd name="T37" fmla="*/ 769 h 1072"/>
                <a:gd name="T38" fmla="*/ 193 w 1073"/>
                <a:gd name="T39" fmla="*/ 743 h 1072"/>
                <a:gd name="T40" fmla="*/ 242 w 1073"/>
                <a:gd name="T41" fmla="*/ 773 h 1072"/>
                <a:gd name="T42" fmla="*/ 242 w 1073"/>
                <a:gd name="T43" fmla="*/ 1072 h 1072"/>
                <a:gd name="T44" fmla="*/ 242 w 1073"/>
                <a:gd name="T45" fmla="*/ 1015 h 1072"/>
                <a:gd name="T46" fmla="*/ 242 w 1073"/>
                <a:gd name="T47" fmla="*/ 1072 h 1072"/>
                <a:gd name="T48" fmla="*/ 544 w 1073"/>
                <a:gd name="T49" fmla="*/ 1072 h 1072"/>
                <a:gd name="T50" fmla="*/ 574 w 1073"/>
                <a:gd name="T51" fmla="*/ 1023 h 1072"/>
                <a:gd name="T52" fmla="*/ 546 w 1073"/>
                <a:gd name="T53" fmla="*/ 929 h 1072"/>
                <a:gd name="T54" fmla="*/ 658 w 1073"/>
                <a:gd name="T55" fmla="*/ 831 h 1072"/>
                <a:gd name="T56" fmla="*/ 770 w 1073"/>
                <a:gd name="T57" fmla="*/ 929 h 1072"/>
                <a:gd name="T58" fmla="*/ 743 w 1073"/>
                <a:gd name="T59" fmla="*/ 1023 h 1072"/>
                <a:gd name="T60" fmla="*/ 773 w 1073"/>
                <a:gd name="T61" fmla="*/ 1072 h 1072"/>
                <a:gd name="T62" fmla="*/ 1073 w 1073"/>
                <a:gd name="T63" fmla="*/ 1072 h 1072"/>
                <a:gd name="T64" fmla="*/ 1073 w 1073"/>
                <a:gd name="T65" fmla="*/ 773 h 1072"/>
                <a:gd name="T66" fmla="*/ 1024 w 1073"/>
                <a:gd name="T67" fmla="*/ 743 h 1072"/>
                <a:gd name="T68" fmla="*/ 929 w 1073"/>
                <a:gd name="T69" fmla="*/ 769 h 1072"/>
                <a:gd name="T70" fmla="*/ 831 w 1073"/>
                <a:gd name="T71" fmla="*/ 657 h 1072"/>
                <a:gd name="T72" fmla="*/ 929 w 1073"/>
                <a:gd name="T73" fmla="*/ 545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1072">
                  <a:moveTo>
                    <a:pt x="929" y="545"/>
                  </a:moveTo>
                  <a:cubicBezTo>
                    <a:pt x="955" y="545"/>
                    <a:pt x="991" y="557"/>
                    <a:pt x="1024" y="574"/>
                  </a:cubicBezTo>
                  <a:cubicBezTo>
                    <a:pt x="1046" y="585"/>
                    <a:pt x="1073" y="568"/>
                    <a:pt x="1073" y="543"/>
                  </a:cubicBezTo>
                  <a:cubicBezTo>
                    <a:pt x="1073" y="241"/>
                    <a:pt x="1073" y="241"/>
                    <a:pt x="1073" y="241"/>
                  </a:cubicBezTo>
                  <a:cubicBezTo>
                    <a:pt x="773" y="241"/>
                    <a:pt x="773" y="241"/>
                    <a:pt x="773" y="241"/>
                  </a:cubicBezTo>
                  <a:cubicBezTo>
                    <a:pt x="748" y="241"/>
                    <a:pt x="732" y="215"/>
                    <a:pt x="743" y="192"/>
                  </a:cubicBezTo>
                  <a:cubicBezTo>
                    <a:pt x="759" y="159"/>
                    <a:pt x="770" y="123"/>
                    <a:pt x="770" y="97"/>
                  </a:cubicBezTo>
                  <a:cubicBezTo>
                    <a:pt x="770" y="34"/>
                    <a:pt x="720" y="0"/>
                    <a:pt x="658" y="0"/>
                  </a:cubicBezTo>
                  <a:cubicBezTo>
                    <a:pt x="596" y="0"/>
                    <a:pt x="546" y="34"/>
                    <a:pt x="546" y="97"/>
                  </a:cubicBezTo>
                  <a:cubicBezTo>
                    <a:pt x="546" y="123"/>
                    <a:pt x="557" y="159"/>
                    <a:pt x="574" y="192"/>
                  </a:cubicBezTo>
                  <a:cubicBezTo>
                    <a:pt x="585" y="215"/>
                    <a:pt x="569" y="241"/>
                    <a:pt x="544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543"/>
                    <a:pt x="242" y="543"/>
                    <a:pt x="242" y="543"/>
                  </a:cubicBezTo>
                  <a:cubicBezTo>
                    <a:pt x="242" y="568"/>
                    <a:pt x="215" y="585"/>
                    <a:pt x="193" y="574"/>
                  </a:cubicBezTo>
                  <a:cubicBezTo>
                    <a:pt x="160" y="557"/>
                    <a:pt x="124" y="545"/>
                    <a:pt x="98" y="545"/>
                  </a:cubicBezTo>
                  <a:cubicBezTo>
                    <a:pt x="34" y="545"/>
                    <a:pt x="0" y="595"/>
                    <a:pt x="0" y="657"/>
                  </a:cubicBezTo>
                  <a:cubicBezTo>
                    <a:pt x="0" y="719"/>
                    <a:pt x="34" y="769"/>
                    <a:pt x="98" y="769"/>
                  </a:cubicBezTo>
                  <a:cubicBezTo>
                    <a:pt x="124" y="769"/>
                    <a:pt x="160" y="759"/>
                    <a:pt x="193" y="743"/>
                  </a:cubicBezTo>
                  <a:cubicBezTo>
                    <a:pt x="215" y="731"/>
                    <a:pt x="242" y="748"/>
                    <a:pt x="242" y="773"/>
                  </a:cubicBezTo>
                  <a:cubicBezTo>
                    <a:pt x="242" y="1072"/>
                    <a:pt x="242" y="1072"/>
                    <a:pt x="242" y="1072"/>
                  </a:cubicBezTo>
                  <a:cubicBezTo>
                    <a:pt x="242" y="1015"/>
                    <a:pt x="242" y="1015"/>
                    <a:pt x="242" y="1015"/>
                  </a:cubicBezTo>
                  <a:cubicBezTo>
                    <a:pt x="242" y="1072"/>
                    <a:pt x="242" y="1072"/>
                    <a:pt x="242" y="1072"/>
                  </a:cubicBezTo>
                  <a:cubicBezTo>
                    <a:pt x="544" y="1072"/>
                    <a:pt x="544" y="1072"/>
                    <a:pt x="544" y="1072"/>
                  </a:cubicBezTo>
                  <a:cubicBezTo>
                    <a:pt x="569" y="1072"/>
                    <a:pt x="585" y="1046"/>
                    <a:pt x="574" y="1023"/>
                  </a:cubicBezTo>
                  <a:cubicBezTo>
                    <a:pt x="557" y="990"/>
                    <a:pt x="546" y="955"/>
                    <a:pt x="546" y="929"/>
                  </a:cubicBezTo>
                  <a:cubicBezTo>
                    <a:pt x="546" y="865"/>
                    <a:pt x="596" y="831"/>
                    <a:pt x="658" y="831"/>
                  </a:cubicBezTo>
                  <a:cubicBezTo>
                    <a:pt x="720" y="831"/>
                    <a:pt x="770" y="865"/>
                    <a:pt x="770" y="929"/>
                  </a:cubicBezTo>
                  <a:cubicBezTo>
                    <a:pt x="770" y="955"/>
                    <a:pt x="759" y="990"/>
                    <a:pt x="743" y="1023"/>
                  </a:cubicBezTo>
                  <a:cubicBezTo>
                    <a:pt x="732" y="1046"/>
                    <a:pt x="748" y="1072"/>
                    <a:pt x="773" y="1072"/>
                  </a:cubicBezTo>
                  <a:cubicBezTo>
                    <a:pt x="1073" y="1072"/>
                    <a:pt x="1073" y="1072"/>
                    <a:pt x="1073" y="1072"/>
                  </a:cubicBezTo>
                  <a:cubicBezTo>
                    <a:pt x="1073" y="773"/>
                    <a:pt x="1073" y="773"/>
                    <a:pt x="1073" y="773"/>
                  </a:cubicBezTo>
                  <a:cubicBezTo>
                    <a:pt x="1073" y="748"/>
                    <a:pt x="1046" y="731"/>
                    <a:pt x="1024" y="743"/>
                  </a:cubicBezTo>
                  <a:cubicBezTo>
                    <a:pt x="991" y="759"/>
                    <a:pt x="955" y="769"/>
                    <a:pt x="929" y="769"/>
                  </a:cubicBezTo>
                  <a:cubicBezTo>
                    <a:pt x="866" y="769"/>
                    <a:pt x="831" y="719"/>
                    <a:pt x="831" y="657"/>
                  </a:cubicBezTo>
                  <a:cubicBezTo>
                    <a:pt x="831" y="595"/>
                    <a:pt x="866" y="545"/>
                    <a:pt x="929" y="545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C086BF4-FB0C-42FE-8F3B-45AD0AA3E2A8}"/>
                </a:ext>
              </a:extLst>
            </p:cNvPr>
            <p:cNvSpPr/>
            <p:nvPr/>
          </p:nvSpPr>
          <p:spPr bwMode="auto">
            <a:xfrm>
              <a:off x="4229100" y="1680000"/>
              <a:ext cx="1514475" cy="1516063"/>
            </a:xfrm>
            <a:custGeom>
              <a:avLst/>
              <a:gdLst>
                <a:gd name="T0" fmla="*/ 929 w 1072"/>
                <a:gd name="T1" fmla="*/ 528 h 1073"/>
                <a:gd name="T2" fmla="*/ 1023 w 1072"/>
                <a:gd name="T3" fmla="*/ 499 h 1073"/>
                <a:gd name="T4" fmla="*/ 1072 w 1072"/>
                <a:gd name="T5" fmla="*/ 530 h 1073"/>
                <a:gd name="T6" fmla="*/ 1072 w 1072"/>
                <a:gd name="T7" fmla="*/ 832 h 1073"/>
                <a:gd name="T8" fmla="*/ 773 w 1072"/>
                <a:gd name="T9" fmla="*/ 832 h 1073"/>
                <a:gd name="T10" fmla="*/ 742 w 1072"/>
                <a:gd name="T11" fmla="*/ 881 h 1073"/>
                <a:gd name="T12" fmla="*/ 769 w 1072"/>
                <a:gd name="T13" fmla="*/ 975 h 1073"/>
                <a:gd name="T14" fmla="*/ 657 w 1072"/>
                <a:gd name="T15" fmla="*/ 1073 h 1073"/>
                <a:gd name="T16" fmla="*/ 545 w 1072"/>
                <a:gd name="T17" fmla="*/ 975 h 1073"/>
                <a:gd name="T18" fmla="*/ 573 w 1072"/>
                <a:gd name="T19" fmla="*/ 881 h 1073"/>
                <a:gd name="T20" fmla="*/ 543 w 1072"/>
                <a:gd name="T21" fmla="*/ 832 h 1073"/>
                <a:gd name="T22" fmla="*/ 241 w 1072"/>
                <a:gd name="T23" fmla="*/ 832 h 1073"/>
                <a:gd name="T24" fmla="*/ 241 w 1072"/>
                <a:gd name="T25" fmla="*/ 832 h 1073"/>
                <a:gd name="T26" fmla="*/ 241 w 1072"/>
                <a:gd name="T27" fmla="*/ 832 h 1073"/>
                <a:gd name="T28" fmla="*/ 241 w 1072"/>
                <a:gd name="T29" fmla="*/ 530 h 1073"/>
                <a:gd name="T30" fmla="*/ 192 w 1072"/>
                <a:gd name="T31" fmla="*/ 499 h 1073"/>
                <a:gd name="T32" fmla="*/ 97 w 1072"/>
                <a:gd name="T33" fmla="*/ 528 h 1073"/>
                <a:gd name="T34" fmla="*/ 0 w 1072"/>
                <a:gd name="T35" fmla="*/ 416 h 1073"/>
                <a:gd name="T36" fmla="*/ 97 w 1072"/>
                <a:gd name="T37" fmla="*/ 303 h 1073"/>
                <a:gd name="T38" fmla="*/ 192 w 1072"/>
                <a:gd name="T39" fmla="*/ 330 h 1073"/>
                <a:gd name="T40" fmla="*/ 241 w 1072"/>
                <a:gd name="T41" fmla="*/ 300 h 1073"/>
                <a:gd name="T42" fmla="*/ 241 w 1072"/>
                <a:gd name="T43" fmla="*/ 0 h 1073"/>
                <a:gd name="T44" fmla="*/ 241 w 1072"/>
                <a:gd name="T45" fmla="*/ 58 h 1073"/>
                <a:gd name="T46" fmla="*/ 241 w 1072"/>
                <a:gd name="T47" fmla="*/ 0 h 1073"/>
                <a:gd name="T48" fmla="*/ 543 w 1072"/>
                <a:gd name="T49" fmla="*/ 0 h 1073"/>
                <a:gd name="T50" fmla="*/ 573 w 1072"/>
                <a:gd name="T51" fmla="*/ 50 h 1073"/>
                <a:gd name="T52" fmla="*/ 545 w 1072"/>
                <a:gd name="T53" fmla="*/ 144 h 1073"/>
                <a:gd name="T54" fmla="*/ 657 w 1072"/>
                <a:gd name="T55" fmla="*/ 242 h 1073"/>
                <a:gd name="T56" fmla="*/ 769 w 1072"/>
                <a:gd name="T57" fmla="*/ 144 h 1073"/>
                <a:gd name="T58" fmla="*/ 742 w 1072"/>
                <a:gd name="T59" fmla="*/ 50 h 1073"/>
                <a:gd name="T60" fmla="*/ 773 w 1072"/>
                <a:gd name="T61" fmla="*/ 0 h 1073"/>
                <a:gd name="T62" fmla="*/ 1072 w 1072"/>
                <a:gd name="T63" fmla="*/ 0 h 1073"/>
                <a:gd name="T64" fmla="*/ 1072 w 1072"/>
                <a:gd name="T65" fmla="*/ 300 h 1073"/>
                <a:gd name="T66" fmla="*/ 1023 w 1072"/>
                <a:gd name="T67" fmla="*/ 330 h 1073"/>
                <a:gd name="T68" fmla="*/ 929 w 1072"/>
                <a:gd name="T69" fmla="*/ 303 h 1073"/>
                <a:gd name="T70" fmla="*/ 831 w 1072"/>
                <a:gd name="T71" fmla="*/ 416 h 1073"/>
                <a:gd name="T72" fmla="*/ 929 w 1072"/>
                <a:gd name="T73" fmla="*/ 528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2" h="1073">
                  <a:moveTo>
                    <a:pt x="929" y="528"/>
                  </a:moveTo>
                  <a:cubicBezTo>
                    <a:pt x="955" y="528"/>
                    <a:pt x="990" y="516"/>
                    <a:pt x="1023" y="499"/>
                  </a:cubicBezTo>
                  <a:cubicBezTo>
                    <a:pt x="1046" y="488"/>
                    <a:pt x="1072" y="505"/>
                    <a:pt x="1072" y="530"/>
                  </a:cubicBezTo>
                  <a:cubicBezTo>
                    <a:pt x="1072" y="832"/>
                    <a:pt x="1072" y="832"/>
                    <a:pt x="1072" y="832"/>
                  </a:cubicBezTo>
                  <a:cubicBezTo>
                    <a:pt x="773" y="832"/>
                    <a:pt x="773" y="832"/>
                    <a:pt x="773" y="832"/>
                  </a:cubicBezTo>
                  <a:cubicBezTo>
                    <a:pt x="747" y="832"/>
                    <a:pt x="731" y="858"/>
                    <a:pt x="742" y="881"/>
                  </a:cubicBezTo>
                  <a:cubicBezTo>
                    <a:pt x="759" y="914"/>
                    <a:pt x="769" y="949"/>
                    <a:pt x="769" y="975"/>
                  </a:cubicBezTo>
                  <a:cubicBezTo>
                    <a:pt x="769" y="1039"/>
                    <a:pt x="719" y="1073"/>
                    <a:pt x="657" y="1073"/>
                  </a:cubicBezTo>
                  <a:cubicBezTo>
                    <a:pt x="595" y="1073"/>
                    <a:pt x="545" y="1039"/>
                    <a:pt x="545" y="975"/>
                  </a:cubicBezTo>
                  <a:cubicBezTo>
                    <a:pt x="545" y="949"/>
                    <a:pt x="557" y="914"/>
                    <a:pt x="573" y="881"/>
                  </a:cubicBezTo>
                  <a:cubicBezTo>
                    <a:pt x="585" y="858"/>
                    <a:pt x="568" y="832"/>
                    <a:pt x="543" y="832"/>
                  </a:cubicBezTo>
                  <a:cubicBezTo>
                    <a:pt x="241" y="832"/>
                    <a:pt x="241" y="832"/>
                    <a:pt x="241" y="832"/>
                  </a:cubicBezTo>
                  <a:cubicBezTo>
                    <a:pt x="241" y="832"/>
                    <a:pt x="241" y="832"/>
                    <a:pt x="241" y="832"/>
                  </a:cubicBezTo>
                  <a:cubicBezTo>
                    <a:pt x="241" y="832"/>
                    <a:pt x="241" y="832"/>
                    <a:pt x="241" y="832"/>
                  </a:cubicBezTo>
                  <a:cubicBezTo>
                    <a:pt x="241" y="530"/>
                    <a:pt x="241" y="530"/>
                    <a:pt x="241" y="530"/>
                  </a:cubicBezTo>
                  <a:cubicBezTo>
                    <a:pt x="241" y="505"/>
                    <a:pt x="215" y="488"/>
                    <a:pt x="192" y="499"/>
                  </a:cubicBezTo>
                  <a:cubicBezTo>
                    <a:pt x="159" y="516"/>
                    <a:pt x="123" y="528"/>
                    <a:pt x="97" y="528"/>
                  </a:cubicBezTo>
                  <a:cubicBezTo>
                    <a:pt x="34" y="528"/>
                    <a:pt x="0" y="478"/>
                    <a:pt x="0" y="416"/>
                  </a:cubicBezTo>
                  <a:cubicBezTo>
                    <a:pt x="0" y="354"/>
                    <a:pt x="34" y="303"/>
                    <a:pt x="97" y="303"/>
                  </a:cubicBezTo>
                  <a:cubicBezTo>
                    <a:pt x="123" y="303"/>
                    <a:pt x="159" y="314"/>
                    <a:pt x="192" y="330"/>
                  </a:cubicBezTo>
                  <a:cubicBezTo>
                    <a:pt x="215" y="341"/>
                    <a:pt x="241" y="325"/>
                    <a:pt x="241" y="30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58"/>
                    <a:pt x="241" y="58"/>
                    <a:pt x="241" y="58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68" y="0"/>
                    <a:pt x="585" y="27"/>
                    <a:pt x="573" y="50"/>
                  </a:cubicBezTo>
                  <a:cubicBezTo>
                    <a:pt x="557" y="83"/>
                    <a:pt x="545" y="118"/>
                    <a:pt x="545" y="144"/>
                  </a:cubicBezTo>
                  <a:cubicBezTo>
                    <a:pt x="545" y="208"/>
                    <a:pt x="595" y="242"/>
                    <a:pt x="657" y="242"/>
                  </a:cubicBezTo>
                  <a:cubicBezTo>
                    <a:pt x="719" y="242"/>
                    <a:pt x="769" y="208"/>
                    <a:pt x="769" y="144"/>
                  </a:cubicBezTo>
                  <a:cubicBezTo>
                    <a:pt x="769" y="118"/>
                    <a:pt x="759" y="83"/>
                    <a:pt x="742" y="50"/>
                  </a:cubicBezTo>
                  <a:cubicBezTo>
                    <a:pt x="731" y="27"/>
                    <a:pt x="747" y="0"/>
                    <a:pt x="773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300"/>
                    <a:pt x="1072" y="300"/>
                    <a:pt x="1072" y="300"/>
                  </a:cubicBezTo>
                  <a:cubicBezTo>
                    <a:pt x="1072" y="325"/>
                    <a:pt x="1046" y="341"/>
                    <a:pt x="1023" y="330"/>
                  </a:cubicBezTo>
                  <a:cubicBezTo>
                    <a:pt x="990" y="314"/>
                    <a:pt x="955" y="303"/>
                    <a:pt x="929" y="303"/>
                  </a:cubicBezTo>
                  <a:cubicBezTo>
                    <a:pt x="865" y="303"/>
                    <a:pt x="831" y="354"/>
                    <a:pt x="831" y="416"/>
                  </a:cubicBezTo>
                  <a:cubicBezTo>
                    <a:pt x="831" y="478"/>
                    <a:pt x="865" y="528"/>
                    <a:pt x="929" y="52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69360C6-D117-4183-B21B-63CED2E2E273}"/>
                </a:ext>
              </a:extLst>
            </p:cNvPr>
            <p:cNvSpPr/>
            <p:nvPr/>
          </p:nvSpPr>
          <p:spPr bwMode="auto">
            <a:xfrm>
              <a:off x="3400425" y="2510629"/>
              <a:ext cx="1514475" cy="1514475"/>
            </a:xfrm>
            <a:custGeom>
              <a:avLst/>
              <a:gdLst>
                <a:gd name="T0" fmla="*/ 143 w 1072"/>
                <a:gd name="T1" fmla="*/ 546 h 1073"/>
                <a:gd name="T2" fmla="*/ 49 w 1072"/>
                <a:gd name="T3" fmla="*/ 574 h 1073"/>
                <a:gd name="T4" fmla="*/ 0 w 1072"/>
                <a:gd name="T5" fmla="*/ 544 h 1073"/>
                <a:gd name="T6" fmla="*/ 0 w 1072"/>
                <a:gd name="T7" fmla="*/ 242 h 1073"/>
                <a:gd name="T8" fmla="*/ 299 w 1072"/>
                <a:gd name="T9" fmla="*/ 242 h 1073"/>
                <a:gd name="T10" fmla="*/ 330 w 1072"/>
                <a:gd name="T11" fmla="*/ 193 h 1073"/>
                <a:gd name="T12" fmla="*/ 303 w 1072"/>
                <a:gd name="T13" fmla="*/ 98 h 1073"/>
                <a:gd name="T14" fmla="*/ 415 w 1072"/>
                <a:gd name="T15" fmla="*/ 0 h 1073"/>
                <a:gd name="T16" fmla="*/ 527 w 1072"/>
                <a:gd name="T17" fmla="*/ 98 h 1073"/>
                <a:gd name="T18" fmla="*/ 499 w 1072"/>
                <a:gd name="T19" fmla="*/ 193 h 1073"/>
                <a:gd name="T20" fmla="*/ 529 w 1072"/>
                <a:gd name="T21" fmla="*/ 242 h 1073"/>
                <a:gd name="T22" fmla="*/ 831 w 1072"/>
                <a:gd name="T23" fmla="*/ 242 h 1073"/>
                <a:gd name="T24" fmla="*/ 831 w 1072"/>
                <a:gd name="T25" fmla="*/ 242 h 1073"/>
                <a:gd name="T26" fmla="*/ 831 w 1072"/>
                <a:gd name="T27" fmla="*/ 242 h 1073"/>
                <a:gd name="T28" fmla="*/ 831 w 1072"/>
                <a:gd name="T29" fmla="*/ 544 h 1073"/>
                <a:gd name="T30" fmla="*/ 880 w 1072"/>
                <a:gd name="T31" fmla="*/ 574 h 1073"/>
                <a:gd name="T32" fmla="*/ 975 w 1072"/>
                <a:gd name="T33" fmla="*/ 546 h 1073"/>
                <a:gd name="T34" fmla="*/ 1072 w 1072"/>
                <a:gd name="T35" fmla="*/ 658 h 1073"/>
                <a:gd name="T36" fmla="*/ 975 w 1072"/>
                <a:gd name="T37" fmla="*/ 770 h 1073"/>
                <a:gd name="T38" fmla="*/ 880 w 1072"/>
                <a:gd name="T39" fmla="*/ 743 h 1073"/>
                <a:gd name="T40" fmla="*/ 831 w 1072"/>
                <a:gd name="T41" fmla="*/ 773 h 1073"/>
                <a:gd name="T42" fmla="*/ 831 w 1072"/>
                <a:gd name="T43" fmla="*/ 1073 h 1073"/>
                <a:gd name="T44" fmla="*/ 831 w 1072"/>
                <a:gd name="T45" fmla="*/ 1015 h 1073"/>
                <a:gd name="T46" fmla="*/ 831 w 1072"/>
                <a:gd name="T47" fmla="*/ 1073 h 1073"/>
                <a:gd name="T48" fmla="*/ 529 w 1072"/>
                <a:gd name="T49" fmla="*/ 1073 h 1073"/>
                <a:gd name="T50" fmla="*/ 499 w 1072"/>
                <a:gd name="T51" fmla="*/ 1024 h 1073"/>
                <a:gd name="T52" fmla="*/ 527 w 1072"/>
                <a:gd name="T53" fmla="*/ 929 h 1073"/>
                <a:gd name="T54" fmla="*/ 415 w 1072"/>
                <a:gd name="T55" fmla="*/ 831 h 1073"/>
                <a:gd name="T56" fmla="*/ 303 w 1072"/>
                <a:gd name="T57" fmla="*/ 929 h 1073"/>
                <a:gd name="T58" fmla="*/ 330 w 1072"/>
                <a:gd name="T59" fmla="*/ 1024 h 1073"/>
                <a:gd name="T60" fmla="*/ 299 w 1072"/>
                <a:gd name="T61" fmla="*/ 1073 h 1073"/>
                <a:gd name="T62" fmla="*/ 0 w 1072"/>
                <a:gd name="T63" fmla="*/ 1073 h 1073"/>
                <a:gd name="T64" fmla="*/ 0 w 1072"/>
                <a:gd name="T65" fmla="*/ 773 h 1073"/>
                <a:gd name="T66" fmla="*/ 49 w 1072"/>
                <a:gd name="T67" fmla="*/ 743 h 1073"/>
                <a:gd name="T68" fmla="*/ 143 w 1072"/>
                <a:gd name="T69" fmla="*/ 770 h 1073"/>
                <a:gd name="T70" fmla="*/ 241 w 1072"/>
                <a:gd name="T71" fmla="*/ 658 h 1073"/>
                <a:gd name="T72" fmla="*/ 143 w 1072"/>
                <a:gd name="T73" fmla="*/ 546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2" h="1073">
                  <a:moveTo>
                    <a:pt x="143" y="546"/>
                  </a:moveTo>
                  <a:cubicBezTo>
                    <a:pt x="117" y="546"/>
                    <a:pt x="82" y="557"/>
                    <a:pt x="49" y="574"/>
                  </a:cubicBezTo>
                  <a:cubicBezTo>
                    <a:pt x="26" y="586"/>
                    <a:pt x="0" y="569"/>
                    <a:pt x="0" y="54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299" y="242"/>
                    <a:pt x="299" y="242"/>
                    <a:pt x="299" y="242"/>
                  </a:cubicBezTo>
                  <a:cubicBezTo>
                    <a:pt x="324" y="242"/>
                    <a:pt x="341" y="215"/>
                    <a:pt x="330" y="193"/>
                  </a:cubicBezTo>
                  <a:cubicBezTo>
                    <a:pt x="313" y="160"/>
                    <a:pt x="303" y="124"/>
                    <a:pt x="303" y="98"/>
                  </a:cubicBezTo>
                  <a:cubicBezTo>
                    <a:pt x="303" y="34"/>
                    <a:pt x="353" y="0"/>
                    <a:pt x="415" y="0"/>
                  </a:cubicBezTo>
                  <a:cubicBezTo>
                    <a:pt x="477" y="0"/>
                    <a:pt x="527" y="34"/>
                    <a:pt x="527" y="98"/>
                  </a:cubicBezTo>
                  <a:cubicBezTo>
                    <a:pt x="527" y="124"/>
                    <a:pt x="515" y="160"/>
                    <a:pt x="499" y="193"/>
                  </a:cubicBezTo>
                  <a:cubicBezTo>
                    <a:pt x="487" y="215"/>
                    <a:pt x="504" y="242"/>
                    <a:pt x="529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544"/>
                    <a:pt x="831" y="544"/>
                    <a:pt x="831" y="544"/>
                  </a:cubicBezTo>
                  <a:cubicBezTo>
                    <a:pt x="831" y="569"/>
                    <a:pt x="857" y="586"/>
                    <a:pt x="880" y="574"/>
                  </a:cubicBezTo>
                  <a:cubicBezTo>
                    <a:pt x="913" y="557"/>
                    <a:pt x="949" y="546"/>
                    <a:pt x="975" y="546"/>
                  </a:cubicBezTo>
                  <a:cubicBezTo>
                    <a:pt x="1038" y="546"/>
                    <a:pt x="1072" y="596"/>
                    <a:pt x="1072" y="658"/>
                  </a:cubicBezTo>
                  <a:cubicBezTo>
                    <a:pt x="1072" y="720"/>
                    <a:pt x="1038" y="770"/>
                    <a:pt x="975" y="770"/>
                  </a:cubicBezTo>
                  <a:cubicBezTo>
                    <a:pt x="949" y="770"/>
                    <a:pt x="913" y="759"/>
                    <a:pt x="880" y="743"/>
                  </a:cubicBezTo>
                  <a:cubicBezTo>
                    <a:pt x="857" y="732"/>
                    <a:pt x="831" y="748"/>
                    <a:pt x="831" y="773"/>
                  </a:cubicBezTo>
                  <a:cubicBezTo>
                    <a:pt x="831" y="1073"/>
                    <a:pt x="831" y="1073"/>
                    <a:pt x="831" y="1073"/>
                  </a:cubicBezTo>
                  <a:cubicBezTo>
                    <a:pt x="831" y="1015"/>
                    <a:pt x="831" y="1015"/>
                    <a:pt x="831" y="1015"/>
                  </a:cubicBezTo>
                  <a:cubicBezTo>
                    <a:pt x="831" y="1073"/>
                    <a:pt x="831" y="1073"/>
                    <a:pt x="831" y="1073"/>
                  </a:cubicBezTo>
                  <a:cubicBezTo>
                    <a:pt x="529" y="1073"/>
                    <a:pt x="529" y="1073"/>
                    <a:pt x="529" y="1073"/>
                  </a:cubicBezTo>
                  <a:cubicBezTo>
                    <a:pt x="504" y="1073"/>
                    <a:pt x="487" y="1046"/>
                    <a:pt x="499" y="1024"/>
                  </a:cubicBezTo>
                  <a:cubicBezTo>
                    <a:pt x="515" y="991"/>
                    <a:pt x="527" y="955"/>
                    <a:pt x="527" y="929"/>
                  </a:cubicBezTo>
                  <a:cubicBezTo>
                    <a:pt x="527" y="866"/>
                    <a:pt x="477" y="831"/>
                    <a:pt x="415" y="831"/>
                  </a:cubicBezTo>
                  <a:cubicBezTo>
                    <a:pt x="353" y="831"/>
                    <a:pt x="303" y="866"/>
                    <a:pt x="303" y="929"/>
                  </a:cubicBezTo>
                  <a:cubicBezTo>
                    <a:pt x="303" y="955"/>
                    <a:pt x="313" y="991"/>
                    <a:pt x="330" y="1024"/>
                  </a:cubicBezTo>
                  <a:cubicBezTo>
                    <a:pt x="341" y="1047"/>
                    <a:pt x="324" y="1073"/>
                    <a:pt x="299" y="1073"/>
                  </a:cubicBezTo>
                  <a:cubicBezTo>
                    <a:pt x="0" y="1073"/>
                    <a:pt x="0" y="1073"/>
                    <a:pt x="0" y="1073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748"/>
                    <a:pt x="26" y="732"/>
                    <a:pt x="49" y="743"/>
                  </a:cubicBezTo>
                  <a:cubicBezTo>
                    <a:pt x="82" y="759"/>
                    <a:pt x="117" y="770"/>
                    <a:pt x="143" y="770"/>
                  </a:cubicBezTo>
                  <a:cubicBezTo>
                    <a:pt x="207" y="770"/>
                    <a:pt x="241" y="720"/>
                    <a:pt x="241" y="658"/>
                  </a:cubicBezTo>
                  <a:cubicBezTo>
                    <a:pt x="241" y="596"/>
                    <a:pt x="207" y="546"/>
                    <a:pt x="143" y="546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17" name="Freeform 5">
            <a:extLst>
              <a:ext uri="{FF2B5EF4-FFF2-40B4-BE49-F238E27FC236}">
                <a16:creationId xmlns:a16="http://schemas.microsoft.com/office/drawing/2014/main" id="{C10B5A03-870A-4018-B7B6-7300CA71EBA3}"/>
              </a:ext>
            </a:extLst>
          </p:cNvPr>
          <p:cNvSpPr/>
          <p:nvPr/>
        </p:nvSpPr>
        <p:spPr bwMode="auto">
          <a:xfrm>
            <a:off x="4571999" y="2849560"/>
            <a:ext cx="1514475" cy="1516063"/>
          </a:xfrm>
          <a:custGeom>
            <a:avLst/>
            <a:gdLst>
              <a:gd name="T0" fmla="*/ 144 w 1073"/>
              <a:gd name="T1" fmla="*/ 528 h 1073"/>
              <a:gd name="T2" fmla="*/ 49 w 1073"/>
              <a:gd name="T3" fmla="*/ 499 h 1073"/>
              <a:gd name="T4" fmla="*/ 0 w 1073"/>
              <a:gd name="T5" fmla="*/ 530 h 1073"/>
              <a:gd name="T6" fmla="*/ 0 w 1073"/>
              <a:gd name="T7" fmla="*/ 832 h 1073"/>
              <a:gd name="T8" fmla="*/ 299 w 1073"/>
              <a:gd name="T9" fmla="*/ 832 h 1073"/>
              <a:gd name="T10" fmla="*/ 330 w 1073"/>
              <a:gd name="T11" fmla="*/ 881 h 1073"/>
              <a:gd name="T12" fmla="*/ 303 w 1073"/>
              <a:gd name="T13" fmla="*/ 975 h 1073"/>
              <a:gd name="T14" fmla="*/ 415 w 1073"/>
              <a:gd name="T15" fmla="*/ 1073 h 1073"/>
              <a:gd name="T16" fmla="*/ 527 w 1073"/>
              <a:gd name="T17" fmla="*/ 975 h 1073"/>
              <a:gd name="T18" fmla="*/ 499 w 1073"/>
              <a:gd name="T19" fmla="*/ 881 h 1073"/>
              <a:gd name="T20" fmla="*/ 529 w 1073"/>
              <a:gd name="T21" fmla="*/ 832 h 1073"/>
              <a:gd name="T22" fmla="*/ 831 w 1073"/>
              <a:gd name="T23" fmla="*/ 832 h 1073"/>
              <a:gd name="T24" fmla="*/ 831 w 1073"/>
              <a:gd name="T25" fmla="*/ 832 h 1073"/>
              <a:gd name="T26" fmla="*/ 831 w 1073"/>
              <a:gd name="T27" fmla="*/ 832 h 1073"/>
              <a:gd name="T28" fmla="*/ 831 w 1073"/>
              <a:gd name="T29" fmla="*/ 530 h 1073"/>
              <a:gd name="T30" fmla="*/ 880 w 1073"/>
              <a:gd name="T31" fmla="*/ 499 h 1073"/>
              <a:gd name="T32" fmla="*/ 975 w 1073"/>
              <a:gd name="T33" fmla="*/ 528 h 1073"/>
              <a:gd name="T34" fmla="*/ 1073 w 1073"/>
              <a:gd name="T35" fmla="*/ 416 h 1073"/>
              <a:gd name="T36" fmla="*/ 975 w 1073"/>
              <a:gd name="T37" fmla="*/ 303 h 1073"/>
              <a:gd name="T38" fmla="*/ 880 w 1073"/>
              <a:gd name="T39" fmla="*/ 330 h 1073"/>
              <a:gd name="T40" fmla="*/ 831 w 1073"/>
              <a:gd name="T41" fmla="*/ 300 h 1073"/>
              <a:gd name="T42" fmla="*/ 831 w 1073"/>
              <a:gd name="T43" fmla="*/ 0 h 1073"/>
              <a:gd name="T44" fmla="*/ 831 w 1073"/>
              <a:gd name="T45" fmla="*/ 58 h 1073"/>
              <a:gd name="T46" fmla="*/ 831 w 1073"/>
              <a:gd name="T47" fmla="*/ 0 h 1073"/>
              <a:gd name="T48" fmla="*/ 529 w 1073"/>
              <a:gd name="T49" fmla="*/ 0 h 1073"/>
              <a:gd name="T50" fmla="*/ 499 w 1073"/>
              <a:gd name="T51" fmla="*/ 49 h 1073"/>
              <a:gd name="T52" fmla="*/ 527 w 1073"/>
              <a:gd name="T53" fmla="*/ 144 h 1073"/>
              <a:gd name="T54" fmla="*/ 415 w 1073"/>
              <a:gd name="T55" fmla="*/ 242 h 1073"/>
              <a:gd name="T56" fmla="*/ 303 w 1073"/>
              <a:gd name="T57" fmla="*/ 144 h 1073"/>
              <a:gd name="T58" fmla="*/ 330 w 1073"/>
              <a:gd name="T59" fmla="*/ 49 h 1073"/>
              <a:gd name="T60" fmla="*/ 299 w 1073"/>
              <a:gd name="T61" fmla="*/ 0 h 1073"/>
              <a:gd name="T62" fmla="*/ 0 w 1073"/>
              <a:gd name="T63" fmla="*/ 0 h 1073"/>
              <a:gd name="T64" fmla="*/ 0 w 1073"/>
              <a:gd name="T65" fmla="*/ 300 h 1073"/>
              <a:gd name="T66" fmla="*/ 49 w 1073"/>
              <a:gd name="T67" fmla="*/ 330 h 1073"/>
              <a:gd name="T68" fmla="*/ 144 w 1073"/>
              <a:gd name="T69" fmla="*/ 303 h 1073"/>
              <a:gd name="T70" fmla="*/ 241 w 1073"/>
              <a:gd name="T71" fmla="*/ 416 h 1073"/>
              <a:gd name="T72" fmla="*/ 144 w 1073"/>
              <a:gd name="T73" fmla="*/ 528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3" h="1073">
                <a:moveTo>
                  <a:pt x="144" y="528"/>
                </a:moveTo>
                <a:cubicBezTo>
                  <a:pt x="118" y="528"/>
                  <a:pt x="82" y="516"/>
                  <a:pt x="49" y="499"/>
                </a:cubicBezTo>
                <a:cubicBezTo>
                  <a:pt x="26" y="488"/>
                  <a:pt x="0" y="505"/>
                  <a:pt x="0" y="530"/>
                </a:cubicBezTo>
                <a:cubicBezTo>
                  <a:pt x="0" y="832"/>
                  <a:pt x="0" y="832"/>
                  <a:pt x="0" y="832"/>
                </a:cubicBezTo>
                <a:cubicBezTo>
                  <a:pt x="299" y="832"/>
                  <a:pt x="299" y="832"/>
                  <a:pt x="299" y="832"/>
                </a:cubicBezTo>
                <a:cubicBezTo>
                  <a:pt x="325" y="832"/>
                  <a:pt x="341" y="858"/>
                  <a:pt x="330" y="881"/>
                </a:cubicBezTo>
                <a:cubicBezTo>
                  <a:pt x="314" y="914"/>
                  <a:pt x="303" y="949"/>
                  <a:pt x="303" y="975"/>
                </a:cubicBezTo>
                <a:cubicBezTo>
                  <a:pt x="303" y="1039"/>
                  <a:pt x="353" y="1073"/>
                  <a:pt x="415" y="1073"/>
                </a:cubicBezTo>
                <a:cubicBezTo>
                  <a:pt x="477" y="1073"/>
                  <a:pt x="527" y="1039"/>
                  <a:pt x="527" y="975"/>
                </a:cubicBezTo>
                <a:cubicBezTo>
                  <a:pt x="527" y="949"/>
                  <a:pt x="515" y="914"/>
                  <a:pt x="499" y="881"/>
                </a:cubicBezTo>
                <a:cubicBezTo>
                  <a:pt x="487" y="858"/>
                  <a:pt x="504" y="832"/>
                  <a:pt x="529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530"/>
                  <a:pt x="831" y="530"/>
                  <a:pt x="831" y="530"/>
                </a:cubicBezTo>
                <a:cubicBezTo>
                  <a:pt x="831" y="505"/>
                  <a:pt x="858" y="488"/>
                  <a:pt x="880" y="499"/>
                </a:cubicBezTo>
                <a:cubicBezTo>
                  <a:pt x="913" y="516"/>
                  <a:pt x="949" y="528"/>
                  <a:pt x="975" y="528"/>
                </a:cubicBezTo>
                <a:cubicBezTo>
                  <a:pt x="1038" y="528"/>
                  <a:pt x="1073" y="477"/>
                  <a:pt x="1073" y="416"/>
                </a:cubicBezTo>
                <a:cubicBezTo>
                  <a:pt x="1073" y="354"/>
                  <a:pt x="1038" y="303"/>
                  <a:pt x="975" y="303"/>
                </a:cubicBezTo>
                <a:cubicBezTo>
                  <a:pt x="949" y="303"/>
                  <a:pt x="913" y="314"/>
                  <a:pt x="880" y="330"/>
                </a:cubicBezTo>
                <a:cubicBezTo>
                  <a:pt x="857" y="341"/>
                  <a:pt x="831" y="325"/>
                  <a:pt x="831" y="300"/>
                </a:cubicBezTo>
                <a:cubicBezTo>
                  <a:pt x="831" y="0"/>
                  <a:pt x="831" y="0"/>
                  <a:pt x="831" y="0"/>
                </a:cubicBezTo>
                <a:cubicBezTo>
                  <a:pt x="831" y="58"/>
                  <a:pt x="831" y="58"/>
                  <a:pt x="831" y="58"/>
                </a:cubicBezTo>
                <a:cubicBezTo>
                  <a:pt x="831" y="0"/>
                  <a:pt x="831" y="0"/>
                  <a:pt x="831" y="0"/>
                </a:cubicBezTo>
                <a:cubicBezTo>
                  <a:pt x="529" y="0"/>
                  <a:pt x="529" y="0"/>
                  <a:pt x="529" y="0"/>
                </a:cubicBezTo>
                <a:cubicBezTo>
                  <a:pt x="504" y="0"/>
                  <a:pt x="487" y="27"/>
                  <a:pt x="499" y="49"/>
                </a:cubicBezTo>
                <a:cubicBezTo>
                  <a:pt x="515" y="82"/>
                  <a:pt x="527" y="118"/>
                  <a:pt x="527" y="144"/>
                </a:cubicBezTo>
                <a:cubicBezTo>
                  <a:pt x="527" y="208"/>
                  <a:pt x="477" y="242"/>
                  <a:pt x="415" y="242"/>
                </a:cubicBezTo>
                <a:cubicBezTo>
                  <a:pt x="353" y="242"/>
                  <a:pt x="303" y="208"/>
                  <a:pt x="303" y="144"/>
                </a:cubicBezTo>
                <a:cubicBezTo>
                  <a:pt x="303" y="118"/>
                  <a:pt x="314" y="82"/>
                  <a:pt x="330" y="49"/>
                </a:cubicBezTo>
                <a:cubicBezTo>
                  <a:pt x="341" y="27"/>
                  <a:pt x="325" y="0"/>
                  <a:pt x="2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25"/>
                  <a:pt x="26" y="341"/>
                  <a:pt x="49" y="330"/>
                </a:cubicBezTo>
                <a:cubicBezTo>
                  <a:pt x="82" y="314"/>
                  <a:pt x="118" y="303"/>
                  <a:pt x="144" y="303"/>
                </a:cubicBezTo>
                <a:cubicBezTo>
                  <a:pt x="207" y="303"/>
                  <a:pt x="241" y="354"/>
                  <a:pt x="241" y="416"/>
                </a:cubicBezTo>
                <a:cubicBezTo>
                  <a:pt x="241" y="477"/>
                  <a:pt x="207" y="528"/>
                  <a:pt x="144" y="528"/>
                </a:cubicBezTo>
                <a:close/>
              </a:path>
            </a:pathLst>
          </a:custGeom>
          <a:solidFill>
            <a:srgbClr val="C8BBE2">
              <a:alpha val="52000"/>
            </a:srgbClr>
          </a:solidFill>
          <a:ln w="1270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10DCCB1-A6D6-4D32-8C78-EF5257D2BFF3}"/>
              </a:ext>
            </a:extLst>
          </p:cNvPr>
          <p:cNvSpPr/>
          <p:nvPr/>
        </p:nvSpPr>
        <p:spPr bwMode="auto">
          <a:xfrm>
            <a:off x="3055937" y="1340275"/>
            <a:ext cx="1516063" cy="1514475"/>
          </a:xfrm>
          <a:custGeom>
            <a:avLst/>
            <a:gdLst>
              <a:gd name="T0" fmla="*/ 929 w 1073"/>
              <a:gd name="T1" fmla="*/ 545 h 1072"/>
              <a:gd name="T2" fmla="*/ 1024 w 1073"/>
              <a:gd name="T3" fmla="*/ 574 h 1072"/>
              <a:gd name="T4" fmla="*/ 1073 w 1073"/>
              <a:gd name="T5" fmla="*/ 543 h 1072"/>
              <a:gd name="T6" fmla="*/ 1073 w 1073"/>
              <a:gd name="T7" fmla="*/ 241 h 1072"/>
              <a:gd name="T8" fmla="*/ 773 w 1073"/>
              <a:gd name="T9" fmla="*/ 241 h 1072"/>
              <a:gd name="T10" fmla="*/ 743 w 1073"/>
              <a:gd name="T11" fmla="*/ 192 h 1072"/>
              <a:gd name="T12" fmla="*/ 770 w 1073"/>
              <a:gd name="T13" fmla="*/ 97 h 1072"/>
              <a:gd name="T14" fmla="*/ 658 w 1073"/>
              <a:gd name="T15" fmla="*/ 0 h 1072"/>
              <a:gd name="T16" fmla="*/ 546 w 1073"/>
              <a:gd name="T17" fmla="*/ 97 h 1072"/>
              <a:gd name="T18" fmla="*/ 574 w 1073"/>
              <a:gd name="T19" fmla="*/ 192 h 1072"/>
              <a:gd name="T20" fmla="*/ 544 w 1073"/>
              <a:gd name="T21" fmla="*/ 241 h 1072"/>
              <a:gd name="T22" fmla="*/ 242 w 1073"/>
              <a:gd name="T23" fmla="*/ 241 h 1072"/>
              <a:gd name="T24" fmla="*/ 242 w 1073"/>
              <a:gd name="T25" fmla="*/ 241 h 1072"/>
              <a:gd name="T26" fmla="*/ 242 w 1073"/>
              <a:gd name="T27" fmla="*/ 241 h 1072"/>
              <a:gd name="T28" fmla="*/ 242 w 1073"/>
              <a:gd name="T29" fmla="*/ 543 h 1072"/>
              <a:gd name="T30" fmla="*/ 193 w 1073"/>
              <a:gd name="T31" fmla="*/ 574 h 1072"/>
              <a:gd name="T32" fmla="*/ 98 w 1073"/>
              <a:gd name="T33" fmla="*/ 545 h 1072"/>
              <a:gd name="T34" fmla="*/ 0 w 1073"/>
              <a:gd name="T35" fmla="*/ 657 h 1072"/>
              <a:gd name="T36" fmla="*/ 98 w 1073"/>
              <a:gd name="T37" fmla="*/ 769 h 1072"/>
              <a:gd name="T38" fmla="*/ 193 w 1073"/>
              <a:gd name="T39" fmla="*/ 743 h 1072"/>
              <a:gd name="T40" fmla="*/ 242 w 1073"/>
              <a:gd name="T41" fmla="*/ 773 h 1072"/>
              <a:gd name="T42" fmla="*/ 242 w 1073"/>
              <a:gd name="T43" fmla="*/ 1072 h 1072"/>
              <a:gd name="T44" fmla="*/ 242 w 1073"/>
              <a:gd name="T45" fmla="*/ 1015 h 1072"/>
              <a:gd name="T46" fmla="*/ 242 w 1073"/>
              <a:gd name="T47" fmla="*/ 1072 h 1072"/>
              <a:gd name="T48" fmla="*/ 544 w 1073"/>
              <a:gd name="T49" fmla="*/ 1072 h 1072"/>
              <a:gd name="T50" fmla="*/ 574 w 1073"/>
              <a:gd name="T51" fmla="*/ 1023 h 1072"/>
              <a:gd name="T52" fmla="*/ 546 w 1073"/>
              <a:gd name="T53" fmla="*/ 929 h 1072"/>
              <a:gd name="T54" fmla="*/ 658 w 1073"/>
              <a:gd name="T55" fmla="*/ 831 h 1072"/>
              <a:gd name="T56" fmla="*/ 770 w 1073"/>
              <a:gd name="T57" fmla="*/ 929 h 1072"/>
              <a:gd name="T58" fmla="*/ 743 w 1073"/>
              <a:gd name="T59" fmla="*/ 1023 h 1072"/>
              <a:gd name="T60" fmla="*/ 773 w 1073"/>
              <a:gd name="T61" fmla="*/ 1072 h 1072"/>
              <a:gd name="T62" fmla="*/ 1073 w 1073"/>
              <a:gd name="T63" fmla="*/ 1072 h 1072"/>
              <a:gd name="T64" fmla="*/ 1073 w 1073"/>
              <a:gd name="T65" fmla="*/ 773 h 1072"/>
              <a:gd name="T66" fmla="*/ 1024 w 1073"/>
              <a:gd name="T67" fmla="*/ 743 h 1072"/>
              <a:gd name="T68" fmla="*/ 929 w 1073"/>
              <a:gd name="T69" fmla="*/ 769 h 1072"/>
              <a:gd name="T70" fmla="*/ 831 w 1073"/>
              <a:gd name="T71" fmla="*/ 657 h 1072"/>
              <a:gd name="T72" fmla="*/ 929 w 1073"/>
              <a:gd name="T73" fmla="*/ 545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3" h="1072">
                <a:moveTo>
                  <a:pt x="929" y="545"/>
                </a:moveTo>
                <a:cubicBezTo>
                  <a:pt x="955" y="545"/>
                  <a:pt x="991" y="557"/>
                  <a:pt x="1024" y="574"/>
                </a:cubicBezTo>
                <a:cubicBezTo>
                  <a:pt x="1046" y="585"/>
                  <a:pt x="1073" y="568"/>
                  <a:pt x="1073" y="543"/>
                </a:cubicBezTo>
                <a:cubicBezTo>
                  <a:pt x="1073" y="241"/>
                  <a:pt x="1073" y="241"/>
                  <a:pt x="1073" y="241"/>
                </a:cubicBezTo>
                <a:cubicBezTo>
                  <a:pt x="773" y="241"/>
                  <a:pt x="773" y="241"/>
                  <a:pt x="773" y="241"/>
                </a:cubicBezTo>
                <a:cubicBezTo>
                  <a:pt x="748" y="241"/>
                  <a:pt x="732" y="215"/>
                  <a:pt x="743" y="192"/>
                </a:cubicBezTo>
                <a:cubicBezTo>
                  <a:pt x="759" y="159"/>
                  <a:pt x="770" y="123"/>
                  <a:pt x="770" y="97"/>
                </a:cubicBezTo>
                <a:cubicBezTo>
                  <a:pt x="770" y="34"/>
                  <a:pt x="720" y="0"/>
                  <a:pt x="658" y="0"/>
                </a:cubicBezTo>
                <a:cubicBezTo>
                  <a:pt x="596" y="0"/>
                  <a:pt x="546" y="34"/>
                  <a:pt x="546" y="97"/>
                </a:cubicBezTo>
                <a:cubicBezTo>
                  <a:pt x="546" y="123"/>
                  <a:pt x="557" y="159"/>
                  <a:pt x="574" y="192"/>
                </a:cubicBezTo>
                <a:cubicBezTo>
                  <a:pt x="585" y="215"/>
                  <a:pt x="569" y="241"/>
                  <a:pt x="544" y="241"/>
                </a:cubicBezTo>
                <a:cubicBezTo>
                  <a:pt x="242" y="241"/>
                  <a:pt x="242" y="241"/>
                  <a:pt x="242" y="241"/>
                </a:cubicBezTo>
                <a:cubicBezTo>
                  <a:pt x="242" y="241"/>
                  <a:pt x="242" y="241"/>
                  <a:pt x="242" y="241"/>
                </a:cubicBezTo>
                <a:cubicBezTo>
                  <a:pt x="242" y="241"/>
                  <a:pt x="242" y="241"/>
                  <a:pt x="242" y="241"/>
                </a:cubicBezTo>
                <a:cubicBezTo>
                  <a:pt x="242" y="543"/>
                  <a:pt x="242" y="543"/>
                  <a:pt x="242" y="543"/>
                </a:cubicBezTo>
                <a:cubicBezTo>
                  <a:pt x="242" y="568"/>
                  <a:pt x="215" y="585"/>
                  <a:pt x="193" y="574"/>
                </a:cubicBezTo>
                <a:cubicBezTo>
                  <a:pt x="160" y="557"/>
                  <a:pt x="124" y="545"/>
                  <a:pt x="98" y="545"/>
                </a:cubicBezTo>
                <a:cubicBezTo>
                  <a:pt x="34" y="545"/>
                  <a:pt x="0" y="595"/>
                  <a:pt x="0" y="657"/>
                </a:cubicBezTo>
                <a:cubicBezTo>
                  <a:pt x="0" y="719"/>
                  <a:pt x="34" y="769"/>
                  <a:pt x="98" y="769"/>
                </a:cubicBezTo>
                <a:cubicBezTo>
                  <a:pt x="124" y="769"/>
                  <a:pt x="160" y="759"/>
                  <a:pt x="193" y="743"/>
                </a:cubicBezTo>
                <a:cubicBezTo>
                  <a:pt x="215" y="731"/>
                  <a:pt x="242" y="748"/>
                  <a:pt x="242" y="773"/>
                </a:cubicBezTo>
                <a:cubicBezTo>
                  <a:pt x="242" y="1072"/>
                  <a:pt x="242" y="1072"/>
                  <a:pt x="242" y="1072"/>
                </a:cubicBezTo>
                <a:cubicBezTo>
                  <a:pt x="242" y="1015"/>
                  <a:pt x="242" y="1015"/>
                  <a:pt x="242" y="1015"/>
                </a:cubicBezTo>
                <a:cubicBezTo>
                  <a:pt x="242" y="1072"/>
                  <a:pt x="242" y="1072"/>
                  <a:pt x="242" y="1072"/>
                </a:cubicBezTo>
                <a:cubicBezTo>
                  <a:pt x="544" y="1072"/>
                  <a:pt x="544" y="1072"/>
                  <a:pt x="544" y="1072"/>
                </a:cubicBezTo>
                <a:cubicBezTo>
                  <a:pt x="569" y="1072"/>
                  <a:pt x="585" y="1046"/>
                  <a:pt x="574" y="1023"/>
                </a:cubicBezTo>
                <a:cubicBezTo>
                  <a:pt x="557" y="990"/>
                  <a:pt x="546" y="955"/>
                  <a:pt x="546" y="929"/>
                </a:cubicBezTo>
                <a:cubicBezTo>
                  <a:pt x="546" y="865"/>
                  <a:pt x="596" y="831"/>
                  <a:pt x="658" y="831"/>
                </a:cubicBezTo>
                <a:cubicBezTo>
                  <a:pt x="720" y="831"/>
                  <a:pt x="770" y="865"/>
                  <a:pt x="770" y="929"/>
                </a:cubicBezTo>
                <a:cubicBezTo>
                  <a:pt x="770" y="955"/>
                  <a:pt x="759" y="990"/>
                  <a:pt x="743" y="1023"/>
                </a:cubicBezTo>
                <a:cubicBezTo>
                  <a:pt x="732" y="1046"/>
                  <a:pt x="748" y="1072"/>
                  <a:pt x="773" y="1072"/>
                </a:cubicBezTo>
                <a:cubicBezTo>
                  <a:pt x="1073" y="1072"/>
                  <a:pt x="1073" y="1072"/>
                  <a:pt x="1073" y="1072"/>
                </a:cubicBezTo>
                <a:cubicBezTo>
                  <a:pt x="1073" y="773"/>
                  <a:pt x="1073" y="773"/>
                  <a:pt x="1073" y="773"/>
                </a:cubicBezTo>
                <a:cubicBezTo>
                  <a:pt x="1073" y="748"/>
                  <a:pt x="1046" y="731"/>
                  <a:pt x="1024" y="743"/>
                </a:cubicBezTo>
                <a:cubicBezTo>
                  <a:pt x="991" y="759"/>
                  <a:pt x="955" y="769"/>
                  <a:pt x="929" y="769"/>
                </a:cubicBezTo>
                <a:cubicBezTo>
                  <a:pt x="866" y="769"/>
                  <a:pt x="831" y="719"/>
                  <a:pt x="831" y="657"/>
                </a:cubicBezTo>
                <a:cubicBezTo>
                  <a:pt x="831" y="595"/>
                  <a:pt x="866" y="545"/>
                  <a:pt x="929" y="545"/>
                </a:cubicBezTo>
                <a:close/>
              </a:path>
            </a:pathLst>
          </a:custGeom>
          <a:solidFill>
            <a:srgbClr val="C8BBE2">
              <a:alpha val="52000"/>
            </a:srgbClr>
          </a:solidFill>
          <a:ln w="1270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B5FAD65C-FDB8-4F11-ACAE-AE09BFCEA949}"/>
              </a:ext>
            </a:extLst>
          </p:cNvPr>
          <p:cNvSpPr/>
          <p:nvPr/>
        </p:nvSpPr>
        <p:spPr bwMode="auto">
          <a:xfrm>
            <a:off x="4229100" y="1685984"/>
            <a:ext cx="1514475" cy="1516063"/>
          </a:xfrm>
          <a:custGeom>
            <a:avLst/>
            <a:gdLst>
              <a:gd name="T0" fmla="*/ 929 w 1072"/>
              <a:gd name="T1" fmla="*/ 528 h 1073"/>
              <a:gd name="T2" fmla="*/ 1023 w 1072"/>
              <a:gd name="T3" fmla="*/ 499 h 1073"/>
              <a:gd name="T4" fmla="*/ 1072 w 1072"/>
              <a:gd name="T5" fmla="*/ 530 h 1073"/>
              <a:gd name="T6" fmla="*/ 1072 w 1072"/>
              <a:gd name="T7" fmla="*/ 832 h 1073"/>
              <a:gd name="T8" fmla="*/ 773 w 1072"/>
              <a:gd name="T9" fmla="*/ 832 h 1073"/>
              <a:gd name="T10" fmla="*/ 742 w 1072"/>
              <a:gd name="T11" fmla="*/ 881 h 1073"/>
              <a:gd name="T12" fmla="*/ 769 w 1072"/>
              <a:gd name="T13" fmla="*/ 975 h 1073"/>
              <a:gd name="T14" fmla="*/ 657 w 1072"/>
              <a:gd name="T15" fmla="*/ 1073 h 1073"/>
              <a:gd name="T16" fmla="*/ 545 w 1072"/>
              <a:gd name="T17" fmla="*/ 975 h 1073"/>
              <a:gd name="T18" fmla="*/ 573 w 1072"/>
              <a:gd name="T19" fmla="*/ 881 h 1073"/>
              <a:gd name="T20" fmla="*/ 543 w 1072"/>
              <a:gd name="T21" fmla="*/ 832 h 1073"/>
              <a:gd name="T22" fmla="*/ 241 w 1072"/>
              <a:gd name="T23" fmla="*/ 832 h 1073"/>
              <a:gd name="T24" fmla="*/ 241 w 1072"/>
              <a:gd name="T25" fmla="*/ 832 h 1073"/>
              <a:gd name="T26" fmla="*/ 241 w 1072"/>
              <a:gd name="T27" fmla="*/ 832 h 1073"/>
              <a:gd name="T28" fmla="*/ 241 w 1072"/>
              <a:gd name="T29" fmla="*/ 530 h 1073"/>
              <a:gd name="T30" fmla="*/ 192 w 1072"/>
              <a:gd name="T31" fmla="*/ 499 h 1073"/>
              <a:gd name="T32" fmla="*/ 97 w 1072"/>
              <a:gd name="T33" fmla="*/ 528 h 1073"/>
              <a:gd name="T34" fmla="*/ 0 w 1072"/>
              <a:gd name="T35" fmla="*/ 416 h 1073"/>
              <a:gd name="T36" fmla="*/ 97 w 1072"/>
              <a:gd name="T37" fmla="*/ 303 h 1073"/>
              <a:gd name="T38" fmla="*/ 192 w 1072"/>
              <a:gd name="T39" fmla="*/ 330 h 1073"/>
              <a:gd name="T40" fmla="*/ 241 w 1072"/>
              <a:gd name="T41" fmla="*/ 300 h 1073"/>
              <a:gd name="T42" fmla="*/ 241 w 1072"/>
              <a:gd name="T43" fmla="*/ 0 h 1073"/>
              <a:gd name="T44" fmla="*/ 241 w 1072"/>
              <a:gd name="T45" fmla="*/ 58 h 1073"/>
              <a:gd name="T46" fmla="*/ 241 w 1072"/>
              <a:gd name="T47" fmla="*/ 0 h 1073"/>
              <a:gd name="T48" fmla="*/ 543 w 1072"/>
              <a:gd name="T49" fmla="*/ 0 h 1073"/>
              <a:gd name="T50" fmla="*/ 573 w 1072"/>
              <a:gd name="T51" fmla="*/ 50 h 1073"/>
              <a:gd name="T52" fmla="*/ 545 w 1072"/>
              <a:gd name="T53" fmla="*/ 144 h 1073"/>
              <a:gd name="T54" fmla="*/ 657 w 1072"/>
              <a:gd name="T55" fmla="*/ 242 h 1073"/>
              <a:gd name="T56" fmla="*/ 769 w 1072"/>
              <a:gd name="T57" fmla="*/ 144 h 1073"/>
              <a:gd name="T58" fmla="*/ 742 w 1072"/>
              <a:gd name="T59" fmla="*/ 50 h 1073"/>
              <a:gd name="T60" fmla="*/ 773 w 1072"/>
              <a:gd name="T61" fmla="*/ 0 h 1073"/>
              <a:gd name="T62" fmla="*/ 1072 w 1072"/>
              <a:gd name="T63" fmla="*/ 0 h 1073"/>
              <a:gd name="T64" fmla="*/ 1072 w 1072"/>
              <a:gd name="T65" fmla="*/ 300 h 1073"/>
              <a:gd name="T66" fmla="*/ 1023 w 1072"/>
              <a:gd name="T67" fmla="*/ 330 h 1073"/>
              <a:gd name="T68" fmla="*/ 929 w 1072"/>
              <a:gd name="T69" fmla="*/ 303 h 1073"/>
              <a:gd name="T70" fmla="*/ 831 w 1072"/>
              <a:gd name="T71" fmla="*/ 416 h 1073"/>
              <a:gd name="T72" fmla="*/ 929 w 1072"/>
              <a:gd name="T73" fmla="*/ 528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2" h="1073">
                <a:moveTo>
                  <a:pt x="929" y="528"/>
                </a:moveTo>
                <a:cubicBezTo>
                  <a:pt x="955" y="528"/>
                  <a:pt x="990" y="516"/>
                  <a:pt x="1023" y="499"/>
                </a:cubicBezTo>
                <a:cubicBezTo>
                  <a:pt x="1046" y="488"/>
                  <a:pt x="1072" y="505"/>
                  <a:pt x="1072" y="530"/>
                </a:cubicBezTo>
                <a:cubicBezTo>
                  <a:pt x="1072" y="832"/>
                  <a:pt x="1072" y="832"/>
                  <a:pt x="1072" y="832"/>
                </a:cubicBezTo>
                <a:cubicBezTo>
                  <a:pt x="773" y="832"/>
                  <a:pt x="773" y="832"/>
                  <a:pt x="773" y="832"/>
                </a:cubicBezTo>
                <a:cubicBezTo>
                  <a:pt x="747" y="832"/>
                  <a:pt x="731" y="858"/>
                  <a:pt x="742" y="881"/>
                </a:cubicBezTo>
                <a:cubicBezTo>
                  <a:pt x="759" y="914"/>
                  <a:pt x="769" y="949"/>
                  <a:pt x="769" y="975"/>
                </a:cubicBezTo>
                <a:cubicBezTo>
                  <a:pt x="769" y="1039"/>
                  <a:pt x="719" y="1073"/>
                  <a:pt x="657" y="1073"/>
                </a:cubicBezTo>
                <a:cubicBezTo>
                  <a:pt x="595" y="1073"/>
                  <a:pt x="545" y="1039"/>
                  <a:pt x="545" y="975"/>
                </a:cubicBezTo>
                <a:cubicBezTo>
                  <a:pt x="545" y="949"/>
                  <a:pt x="557" y="914"/>
                  <a:pt x="573" y="881"/>
                </a:cubicBezTo>
                <a:cubicBezTo>
                  <a:pt x="585" y="858"/>
                  <a:pt x="568" y="832"/>
                  <a:pt x="543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1" y="505"/>
                  <a:pt x="215" y="488"/>
                  <a:pt x="192" y="499"/>
                </a:cubicBezTo>
                <a:cubicBezTo>
                  <a:pt x="159" y="516"/>
                  <a:pt x="123" y="528"/>
                  <a:pt x="97" y="528"/>
                </a:cubicBezTo>
                <a:cubicBezTo>
                  <a:pt x="34" y="528"/>
                  <a:pt x="0" y="478"/>
                  <a:pt x="0" y="416"/>
                </a:cubicBezTo>
                <a:cubicBezTo>
                  <a:pt x="0" y="354"/>
                  <a:pt x="34" y="303"/>
                  <a:pt x="97" y="303"/>
                </a:cubicBezTo>
                <a:cubicBezTo>
                  <a:pt x="123" y="303"/>
                  <a:pt x="159" y="314"/>
                  <a:pt x="192" y="330"/>
                </a:cubicBezTo>
                <a:cubicBezTo>
                  <a:pt x="215" y="341"/>
                  <a:pt x="241" y="325"/>
                  <a:pt x="241" y="30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58"/>
                  <a:pt x="241" y="58"/>
                  <a:pt x="241" y="58"/>
                </a:cubicBezTo>
                <a:cubicBezTo>
                  <a:pt x="241" y="0"/>
                  <a:pt x="241" y="0"/>
                  <a:pt x="241" y="0"/>
                </a:cubicBezTo>
                <a:cubicBezTo>
                  <a:pt x="543" y="0"/>
                  <a:pt x="543" y="0"/>
                  <a:pt x="543" y="0"/>
                </a:cubicBezTo>
                <a:cubicBezTo>
                  <a:pt x="568" y="0"/>
                  <a:pt x="585" y="27"/>
                  <a:pt x="573" y="50"/>
                </a:cubicBezTo>
                <a:cubicBezTo>
                  <a:pt x="557" y="83"/>
                  <a:pt x="545" y="118"/>
                  <a:pt x="545" y="144"/>
                </a:cubicBezTo>
                <a:cubicBezTo>
                  <a:pt x="545" y="208"/>
                  <a:pt x="595" y="242"/>
                  <a:pt x="657" y="242"/>
                </a:cubicBezTo>
                <a:cubicBezTo>
                  <a:pt x="719" y="242"/>
                  <a:pt x="769" y="208"/>
                  <a:pt x="769" y="144"/>
                </a:cubicBezTo>
                <a:cubicBezTo>
                  <a:pt x="769" y="118"/>
                  <a:pt x="759" y="83"/>
                  <a:pt x="742" y="50"/>
                </a:cubicBezTo>
                <a:cubicBezTo>
                  <a:pt x="731" y="27"/>
                  <a:pt x="747" y="0"/>
                  <a:pt x="773" y="0"/>
                </a:cubicBezTo>
                <a:cubicBezTo>
                  <a:pt x="1072" y="0"/>
                  <a:pt x="1072" y="0"/>
                  <a:pt x="1072" y="0"/>
                </a:cubicBezTo>
                <a:cubicBezTo>
                  <a:pt x="1072" y="300"/>
                  <a:pt x="1072" y="300"/>
                  <a:pt x="1072" y="300"/>
                </a:cubicBezTo>
                <a:cubicBezTo>
                  <a:pt x="1072" y="325"/>
                  <a:pt x="1046" y="341"/>
                  <a:pt x="1023" y="330"/>
                </a:cubicBezTo>
                <a:cubicBezTo>
                  <a:pt x="990" y="314"/>
                  <a:pt x="955" y="303"/>
                  <a:pt x="929" y="303"/>
                </a:cubicBezTo>
                <a:cubicBezTo>
                  <a:pt x="865" y="303"/>
                  <a:pt x="831" y="354"/>
                  <a:pt x="831" y="416"/>
                </a:cubicBezTo>
                <a:cubicBezTo>
                  <a:pt x="831" y="478"/>
                  <a:pt x="865" y="528"/>
                  <a:pt x="929" y="528"/>
                </a:cubicBezTo>
                <a:close/>
              </a:path>
            </a:pathLst>
          </a:custGeom>
          <a:solidFill>
            <a:srgbClr val="C8BBE2">
              <a:alpha val="52000"/>
            </a:srgbClr>
          </a:solidFill>
          <a:ln w="1270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D95D5F7B-9A35-40E7-93D6-879C146B43BD}"/>
              </a:ext>
            </a:extLst>
          </p:cNvPr>
          <p:cNvSpPr/>
          <p:nvPr/>
        </p:nvSpPr>
        <p:spPr bwMode="auto">
          <a:xfrm>
            <a:off x="3398837" y="2524021"/>
            <a:ext cx="1514475" cy="1514475"/>
          </a:xfrm>
          <a:custGeom>
            <a:avLst/>
            <a:gdLst>
              <a:gd name="T0" fmla="*/ 143 w 1072"/>
              <a:gd name="T1" fmla="*/ 546 h 1073"/>
              <a:gd name="T2" fmla="*/ 49 w 1072"/>
              <a:gd name="T3" fmla="*/ 574 h 1073"/>
              <a:gd name="T4" fmla="*/ 0 w 1072"/>
              <a:gd name="T5" fmla="*/ 544 h 1073"/>
              <a:gd name="T6" fmla="*/ 0 w 1072"/>
              <a:gd name="T7" fmla="*/ 242 h 1073"/>
              <a:gd name="T8" fmla="*/ 299 w 1072"/>
              <a:gd name="T9" fmla="*/ 242 h 1073"/>
              <a:gd name="T10" fmla="*/ 330 w 1072"/>
              <a:gd name="T11" fmla="*/ 193 h 1073"/>
              <a:gd name="T12" fmla="*/ 303 w 1072"/>
              <a:gd name="T13" fmla="*/ 98 h 1073"/>
              <a:gd name="T14" fmla="*/ 415 w 1072"/>
              <a:gd name="T15" fmla="*/ 0 h 1073"/>
              <a:gd name="T16" fmla="*/ 527 w 1072"/>
              <a:gd name="T17" fmla="*/ 98 h 1073"/>
              <a:gd name="T18" fmla="*/ 499 w 1072"/>
              <a:gd name="T19" fmla="*/ 193 h 1073"/>
              <a:gd name="T20" fmla="*/ 529 w 1072"/>
              <a:gd name="T21" fmla="*/ 242 h 1073"/>
              <a:gd name="T22" fmla="*/ 831 w 1072"/>
              <a:gd name="T23" fmla="*/ 242 h 1073"/>
              <a:gd name="T24" fmla="*/ 831 w 1072"/>
              <a:gd name="T25" fmla="*/ 242 h 1073"/>
              <a:gd name="T26" fmla="*/ 831 w 1072"/>
              <a:gd name="T27" fmla="*/ 242 h 1073"/>
              <a:gd name="T28" fmla="*/ 831 w 1072"/>
              <a:gd name="T29" fmla="*/ 544 h 1073"/>
              <a:gd name="T30" fmla="*/ 880 w 1072"/>
              <a:gd name="T31" fmla="*/ 574 h 1073"/>
              <a:gd name="T32" fmla="*/ 975 w 1072"/>
              <a:gd name="T33" fmla="*/ 546 h 1073"/>
              <a:gd name="T34" fmla="*/ 1072 w 1072"/>
              <a:gd name="T35" fmla="*/ 658 h 1073"/>
              <a:gd name="T36" fmla="*/ 975 w 1072"/>
              <a:gd name="T37" fmla="*/ 770 h 1073"/>
              <a:gd name="T38" fmla="*/ 880 w 1072"/>
              <a:gd name="T39" fmla="*/ 743 h 1073"/>
              <a:gd name="T40" fmla="*/ 831 w 1072"/>
              <a:gd name="T41" fmla="*/ 773 h 1073"/>
              <a:gd name="T42" fmla="*/ 831 w 1072"/>
              <a:gd name="T43" fmla="*/ 1073 h 1073"/>
              <a:gd name="T44" fmla="*/ 831 w 1072"/>
              <a:gd name="T45" fmla="*/ 1015 h 1073"/>
              <a:gd name="T46" fmla="*/ 831 w 1072"/>
              <a:gd name="T47" fmla="*/ 1073 h 1073"/>
              <a:gd name="T48" fmla="*/ 529 w 1072"/>
              <a:gd name="T49" fmla="*/ 1073 h 1073"/>
              <a:gd name="T50" fmla="*/ 499 w 1072"/>
              <a:gd name="T51" fmla="*/ 1024 h 1073"/>
              <a:gd name="T52" fmla="*/ 527 w 1072"/>
              <a:gd name="T53" fmla="*/ 929 h 1073"/>
              <a:gd name="T54" fmla="*/ 415 w 1072"/>
              <a:gd name="T55" fmla="*/ 831 h 1073"/>
              <a:gd name="T56" fmla="*/ 303 w 1072"/>
              <a:gd name="T57" fmla="*/ 929 h 1073"/>
              <a:gd name="T58" fmla="*/ 330 w 1072"/>
              <a:gd name="T59" fmla="*/ 1024 h 1073"/>
              <a:gd name="T60" fmla="*/ 299 w 1072"/>
              <a:gd name="T61" fmla="*/ 1073 h 1073"/>
              <a:gd name="T62" fmla="*/ 0 w 1072"/>
              <a:gd name="T63" fmla="*/ 1073 h 1073"/>
              <a:gd name="T64" fmla="*/ 0 w 1072"/>
              <a:gd name="T65" fmla="*/ 773 h 1073"/>
              <a:gd name="T66" fmla="*/ 49 w 1072"/>
              <a:gd name="T67" fmla="*/ 743 h 1073"/>
              <a:gd name="T68" fmla="*/ 143 w 1072"/>
              <a:gd name="T69" fmla="*/ 770 h 1073"/>
              <a:gd name="T70" fmla="*/ 241 w 1072"/>
              <a:gd name="T71" fmla="*/ 658 h 1073"/>
              <a:gd name="T72" fmla="*/ 143 w 1072"/>
              <a:gd name="T73" fmla="*/ 546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2" h="1073">
                <a:moveTo>
                  <a:pt x="143" y="546"/>
                </a:moveTo>
                <a:cubicBezTo>
                  <a:pt x="117" y="546"/>
                  <a:pt x="82" y="557"/>
                  <a:pt x="49" y="574"/>
                </a:cubicBezTo>
                <a:cubicBezTo>
                  <a:pt x="26" y="586"/>
                  <a:pt x="0" y="569"/>
                  <a:pt x="0" y="544"/>
                </a:cubicBezTo>
                <a:cubicBezTo>
                  <a:pt x="0" y="242"/>
                  <a:pt x="0" y="242"/>
                  <a:pt x="0" y="242"/>
                </a:cubicBezTo>
                <a:cubicBezTo>
                  <a:pt x="299" y="242"/>
                  <a:pt x="299" y="242"/>
                  <a:pt x="299" y="242"/>
                </a:cubicBezTo>
                <a:cubicBezTo>
                  <a:pt x="324" y="242"/>
                  <a:pt x="341" y="215"/>
                  <a:pt x="330" y="193"/>
                </a:cubicBezTo>
                <a:cubicBezTo>
                  <a:pt x="313" y="160"/>
                  <a:pt x="303" y="124"/>
                  <a:pt x="303" y="98"/>
                </a:cubicBezTo>
                <a:cubicBezTo>
                  <a:pt x="303" y="34"/>
                  <a:pt x="353" y="0"/>
                  <a:pt x="415" y="0"/>
                </a:cubicBezTo>
                <a:cubicBezTo>
                  <a:pt x="477" y="0"/>
                  <a:pt x="527" y="34"/>
                  <a:pt x="527" y="98"/>
                </a:cubicBezTo>
                <a:cubicBezTo>
                  <a:pt x="527" y="124"/>
                  <a:pt x="515" y="160"/>
                  <a:pt x="499" y="193"/>
                </a:cubicBezTo>
                <a:cubicBezTo>
                  <a:pt x="487" y="215"/>
                  <a:pt x="504" y="242"/>
                  <a:pt x="529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544"/>
                  <a:pt x="831" y="544"/>
                  <a:pt x="831" y="544"/>
                </a:cubicBezTo>
                <a:cubicBezTo>
                  <a:pt x="831" y="569"/>
                  <a:pt x="857" y="586"/>
                  <a:pt x="880" y="574"/>
                </a:cubicBezTo>
                <a:cubicBezTo>
                  <a:pt x="913" y="557"/>
                  <a:pt x="949" y="546"/>
                  <a:pt x="975" y="546"/>
                </a:cubicBezTo>
                <a:cubicBezTo>
                  <a:pt x="1038" y="546"/>
                  <a:pt x="1072" y="596"/>
                  <a:pt x="1072" y="658"/>
                </a:cubicBezTo>
                <a:cubicBezTo>
                  <a:pt x="1072" y="720"/>
                  <a:pt x="1038" y="770"/>
                  <a:pt x="975" y="770"/>
                </a:cubicBezTo>
                <a:cubicBezTo>
                  <a:pt x="949" y="770"/>
                  <a:pt x="913" y="759"/>
                  <a:pt x="880" y="743"/>
                </a:cubicBezTo>
                <a:cubicBezTo>
                  <a:pt x="857" y="732"/>
                  <a:pt x="831" y="748"/>
                  <a:pt x="831" y="7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15"/>
                  <a:pt x="831" y="1015"/>
                  <a:pt x="831" y="1015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529" y="1073"/>
                  <a:pt x="529" y="1073"/>
                  <a:pt x="529" y="1073"/>
                </a:cubicBezTo>
                <a:cubicBezTo>
                  <a:pt x="504" y="1073"/>
                  <a:pt x="487" y="1046"/>
                  <a:pt x="499" y="1024"/>
                </a:cubicBezTo>
                <a:cubicBezTo>
                  <a:pt x="515" y="991"/>
                  <a:pt x="527" y="955"/>
                  <a:pt x="527" y="929"/>
                </a:cubicBezTo>
                <a:cubicBezTo>
                  <a:pt x="527" y="866"/>
                  <a:pt x="477" y="831"/>
                  <a:pt x="415" y="831"/>
                </a:cubicBezTo>
                <a:cubicBezTo>
                  <a:pt x="353" y="831"/>
                  <a:pt x="303" y="866"/>
                  <a:pt x="303" y="929"/>
                </a:cubicBezTo>
                <a:cubicBezTo>
                  <a:pt x="303" y="955"/>
                  <a:pt x="313" y="991"/>
                  <a:pt x="330" y="1024"/>
                </a:cubicBezTo>
                <a:cubicBezTo>
                  <a:pt x="341" y="1047"/>
                  <a:pt x="324" y="1073"/>
                  <a:pt x="299" y="1073"/>
                </a:cubicBezTo>
                <a:cubicBezTo>
                  <a:pt x="0" y="1073"/>
                  <a:pt x="0" y="1073"/>
                  <a:pt x="0" y="1073"/>
                </a:cubicBezTo>
                <a:cubicBezTo>
                  <a:pt x="0" y="773"/>
                  <a:pt x="0" y="773"/>
                  <a:pt x="0" y="773"/>
                </a:cubicBezTo>
                <a:cubicBezTo>
                  <a:pt x="0" y="748"/>
                  <a:pt x="26" y="732"/>
                  <a:pt x="49" y="743"/>
                </a:cubicBezTo>
                <a:cubicBezTo>
                  <a:pt x="82" y="759"/>
                  <a:pt x="117" y="770"/>
                  <a:pt x="143" y="770"/>
                </a:cubicBezTo>
                <a:cubicBezTo>
                  <a:pt x="207" y="770"/>
                  <a:pt x="241" y="720"/>
                  <a:pt x="241" y="658"/>
                </a:cubicBezTo>
                <a:cubicBezTo>
                  <a:pt x="241" y="596"/>
                  <a:pt x="207" y="546"/>
                  <a:pt x="143" y="546"/>
                </a:cubicBezTo>
                <a:close/>
              </a:path>
            </a:pathLst>
          </a:custGeom>
          <a:solidFill>
            <a:srgbClr val="C8BBE2">
              <a:alpha val="52000"/>
            </a:srgbClr>
          </a:solidFill>
          <a:ln w="1270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C727F23-F182-47AA-AAB0-1AC21ED9084D}"/>
              </a:ext>
            </a:extLst>
          </p:cNvPr>
          <p:cNvSpPr/>
          <p:nvPr/>
        </p:nvSpPr>
        <p:spPr>
          <a:xfrm>
            <a:off x="6128128" y="1788220"/>
            <a:ext cx="2229752" cy="48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22" name="矩形 2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F7A1FA19-1F35-410F-A013-7A1C8817B772}"/>
              </a:ext>
            </a:extLst>
          </p:cNvPr>
          <p:cNvSpPr/>
          <p:nvPr/>
        </p:nvSpPr>
        <p:spPr>
          <a:xfrm>
            <a:off x="6113925" y="1555148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942B39-B8EA-4DC1-A665-7133A9EE0722}"/>
              </a:ext>
            </a:extLst>
          </p:cNvPr>
          <p:cNvCxnSpPr/>
          <p:nvPr/>
        </p:nvCxnSpPr>
        <p:spPr>
          <a:xfrm>
            <a:off x="6213311" y="1832147"/>
            <a:ext cx="234336" cy="0"/>
          </a:xfrm>
          <a:prstGeom prst="line">
            <a:avLst/>
          </a:prstGeom>
          <a:ln w="19050">
            <a:solidFill>
              <a:srgbClr val="7D5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5D422C3-3580-4CAC-B343-09D9F7595A80}"/>
              </a:ext>
            </a:extLst>
          </p:cNvPr>
          <p:cNvSpPr/>
          <p:nvPr/>
        </p:nvSpPr>
        <p:spPr>
          <a:xfrm>
            <a:off x="6126889" y="3840582"/>
            <a:ext cx="2229752" cy="48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点击此处编辑文本。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25" name="矩形 2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AAACDA1F-CF70-4E49-8186-136AF2257A22}"/>
              </a:ext>
            </a:extLst>
          </p:cNvPr>
          <p:cNvSpPr/>
          <p:nvPr/>
        </p:nvSpPr>
        <p:spPr>
          <a:xfrm>
            <a:off x="6112686" y="3607510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433F618-8DF9-48B6-9DDD-E96627B0BCF9}"/>
              </a:ext>
            </a:extLst>
          </p:cNvPr>
          <p:cNvCxnSpPr/>
          <p:nvPr/>
        </p:nvCxnSpPr>
        <p:spPr>
          <a:xfrm>
            <a:off x="6212072" y="3884509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C956BEA7-0C69-47D3-A14D-A7AD73E503EA}"/>
              </a:ext>
            </a:extLst>
          </p:cNvPr>
          <p:cNvSpPr/>
          <p:nvPr/>
        </p:nvSpPr>
        <p:spPr>
          <a:xfrm>
            <a:off x="731446" y="1788220"/>
            <a:ext cx="2229752" cy="898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28" name="矩形 2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07374FBE-51B0-4CC6-93FD-3D8C0E7CA967}"/>
              </a:ext>
            </a:extLst>
          </p:cNvPr>
          <p:cNvSpPr/>
          <p:nvPr/>
        </p:nvSpPr>
        <p:spPr>
          <a:xfrm>
            <a:off x="1225145" y="1555148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EDBC484-95FA-4B98-AB2E-1BF9575F82B8}"/>
              </a:ext>
            </a:extLst>
          </p:cNvPr>
          <p:cNvCxnSpPr/>
          <p:nvPr/>
        </p:nvCxnSpPr>
        <p:spPr>
          <a:xfrm>
            <a:off x="2618832" y="1832147"/>
            <a:ext cx="234336" cy="0"/>
          </a:xfrm>
          <a:prstGeom prst="line">
            <a:avLst/>
          </a:prstGeom>
          <a:ln w="19050">
            <a:solidFill>
              <a:srgbClr val="7D5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C38D19A-57DC-4FFE-AD2E-763B994E6DBD}"/>
              </a:ext>
            </a:extLst>
          </p:cNvPr>
          <p:cNvSpPr/>
          <p:nvPr/>
        </p:nvSpPr>
        <p:spPr>
          <a:xfrm>
            <a:off x="764814" y="3826093"/>
            <a:ext cx="2229752" cy="69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rgbClr val="7D58BD"/>
                </a:solidFill>
                <a:latin typeface="华文细黑" panose="02010600040101010101" pitchFamily="2" charset="-122"/>
              </a:rPr>
              <a:t>点击此处编辑文本</a:t>
            </a:r>
            <a:endParaRPr lang="en-US" altLang="zh-CN" sz="900" dirty="0">
              <a:solidFill>
                <a:srgbClr val="7D58BD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矩形 3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2EE7C252-DE7A-4648-BF74-A7D8B9B673A2}"/>
              </a:ext>
            </a:extLst>
          </p:cNvPr>
          <p:cNvSpPr/>
          <p:nvPr/>
        </p:nvSpPr>
        <p:spPr>
          <a:xfrm>
            <a:off x="1258513" y="3593021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7D58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  <a:endParaRPr lang="en-US" altLang="zh-CN" sz="1200" dirty="0">
              <a:solidFill>
                <a:srgbClr val="7D58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A66869A-1C57-48E3-8178-CA2DCAF67B1C}"/>
              </a:ext>
            </a:extLst>
          </p:cNvPr>
          <p:cNvCxnSpPr/>
          <p:nvPr/>
        </p:nvCxnSpPr>
        <p:spPr>
          <a:xfrm>
            <a:off x="2652200" y="3870020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形 33">
            <a:extLst>
              <a:ext uri="{FF2B5EF4-FFF2-40B4-BE49-F238E27FC236}">
                <a16:creationId xmlns:a16="http://schemas.microsoft.com/office/drawing/2014/main" id="{12ACBE0C-49E2-4347-9A41-54FA01EE0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164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5CCE2F49-9CC0-460D-91B1-652544179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1" y="26190"/>
            <a:ext cx="9144000" cy="5143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800CD1-0C39-46AA-9946-350ECBAC3D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2CCE4"/>
              </a:gs>
              <a:gs pos="75000">
                <a:srgbClr val="8F90C1">
                  <a:alpha val="60000"/>
                </a:srgbClr>
              </a:gs>
              <a:gs pos="100000">
                <a:srgbClr val="C8BBE2">
                  <a:alpha val="6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9CB02C6-7952-4D49-B01C-FBED09A77911}"/>
              </a:ext>
            </a:extLst>
          </p:cNvPr>
          <p:cNvSpPr/>
          <p:nvPr/>
        </p:nvSpPr>
        <p:spPr>
          <a:xfrm>
            <a:off x="1491775" y="193366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B3FDB8D-F736-433A-B131-466FD56453A5}"/>
              </a:ext>
            </a:extLst>
          </p:cNvPr>
          <p:cNvSpPr/>
          <p:nvPr/>
        </p:nvSpPr>
        <p:spPr>
          <a:xfrm>
            <a:off x="1686851" y="2118291"/>
            <a:ext cx="1307513" cy="1307513"/>
          </a:xfrm>
          <a:prstGeom prst="ellipse">
            <a:avLst/>
          </a:prstGeom>
          <a:solidFill>
            <a:srgbClr val="877BB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754C6DF-E7EE-4517-9CD4-5589BE68C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542" y="2356549"/>
            <a:ext cx="944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0517D207-AEB2-413E-A742-FD3E89734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261" y="1943644"/>
            <a:ext cx="23391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spc="6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研究方法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E3B5508-81F9-40D6-833E-7F897160FBFF}"/>
              </a:ext>
            </a:extLst>
          </p:cNvPr>
          <p:cNvCxnSpPr/>
          <p:nvPr/>
        </p:nvCxnSpPr>
        <p:spPr>
          <a:xfrm>
            <a:off x="3605703" y="2597940"/>
            <a:ext cx="341906" cy="0"/>
          </a:xfrm>
          <a:prstGeom prst="line">
            <a:avLst/>
          </a:prstGeom>
          <a:ln w="28575">
            <a:solidFill>
              <a:srgbClr val="87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5998A61-7568-41B0-9E14-2FD7DD0C112B}"/>
              </a:ext>
            </a:extLst>
          </p:cNvPr>
          <p:cNvSpPr/>
          <p:nvPr/>
        </p:nvSpPr>
        <p:spPr>
          <a:xfrm>
            <a:off x="3500261" y="2587012"/>
            <a:ext cx="4120426" cy="58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1ED0BBD-2DA5-43BE-B561-49CA5DFC63F7}"/>
              </a:ext>
            </a:extLst>
          </p:cNvPr>
          <p:cNvSpPr/>
          <p:nvPr/>
        </p:nvSpPr>
        <p:spPr>
          <a:xfrm>
            <a:off x="2772931" y="1944597"/>
            <a:ext cx="390517" cy="390517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A871258-C578-4E58-B30B-D676B25733EE}"/>
              </a:ext>
            </a:extLst>
          </p:cNvPr>
          <p:cNvSpPr/>
          <p:nvPr/>
        </p:nvSpPr>
        <p:spPr>
          <a:xfrm>
            <a:off x="1417110" y="2261397"/>
            <a:ext cx="286781" cy="286781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6FAC885-8DC2-42EF-A4A0-E8B79EB394AC}"/>
              </a:ext>
            </a:extLst>
          </p:cNvPr>
          <p:cNvSpPr/>
          <p:nvPr/>
        </p:nvSpPr>
        <p:spPr>
          <a:xfrm>
            <a:off x="1273719" y="3647274"/>
            <a:ext cx="160345" cy="160345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2C3314D-AB66-4A43-AE1E-AF2FE94F40B7}"/>
              </a:ext>
            </a:extLst>
          </p:cNvPr>
          <p:cNvSpPr/>
          <p:nvPr/>
        </p:nvSpPr>
        <p:spPr>
          <a:xfrm>
            <a:off x="1686851" y="3308201"/>
            <a:ext cx="220530" cy="220530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140F06B-B3C5-47EA-9407-6C41C94E176B}"/>
              </a:ext>
            </a:extLst>
          </p:cNvPr>
          <p:cNvSpPr/>
          <p:nvPr/>
        </p:nvSpPr>
        <p:spPr>
          <a:xfrm>
            <a:off x="3016329" y="2979248"/>
            <a:ext cx="228296" cy="228296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6D9ECB0-F038-4764-BCA6-6107F148E458}"/>
              </a:ext>
            </a:extLst>
          </p:cNvPr>
          <p:cNvSpPr/>
          <p:nvPr/>
        </p:nvSpPr>
        <p:spPr>
          <a:xfrm>
            <a:off x="2839822" y="3599497"/>
            <a:ext cx="154542" cy="154542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A6F8B76-265E-44F7-AE12-8D48D48DD2BA}"/>
              </a:ext>
            </a:extLst>
          </p:cNvPr>
          <p:cNvSpPr/>
          <p:nvPr/>
        </p:nvSpPr>
        <p:spPr>
          <a:xfrm>
            <a:off x="1252338" y="2979248"/>
            <a:ext cx="99708" cy="99708"/>
          </a:xfrm>
          <a:prstGeom prst="ellipse">
            <a:avLst/>
          </a:prstGeom>
          <a:solidFill>
            <a:srgbClr val="E5DFF1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1D9A194C-50E3-4E7F-BEF8-58A63A36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31" y="4504587"/>
            <a:ext cx="1538937" cy="4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3862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78B0E7DC-E1A6-4931-8BCC-B2800E3BC2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2"/>
          <a:stretch/>
        </p:blipFill>
        <p:spPr>
          <a:xfrm>
            <a:off x="2" y="905721"/>
            <a:ext cx="9144000" cy="27708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B4D2F86-0FE8-4B5A-B15D-6C59F9A600E2}"/>
              </a:ext>
            </a:extLst>
          </p:cNvPr>
          <p:cNvSpPr/>
          <p:nvPr/>
        </p:nvSpPr>
        <p:spPr>
          <a:xfrm>
            <a:off x="1" y="890523"/>
            <a:ext cx="9144001" cy="2786002"/>
          </a:xfrm>
          <a:prstGeom prst="rect">
            <a:avLst/>
          </a:prstGeom>
          <a:solidFill>
            <a:srgbClr val="E5DF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B59E266D-1C4E-4E64-8BCF-39CE37391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11" y="183664"/>
            <a:ext cx="2339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solidFill>
                  <a:srgbClr val="7D58BD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1A49C64-A868-4D20-A1AA-09C68AC708FD}"/>
              </a:ext>
            </a:extLst>
          </p:cNvPr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rgbClr val="7E6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7C4AA6-A115-4F3D-9BE3-5A60CD15505B}"/>
              </a:ext>
            </a:extLst>
          </p:cNvPr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34B62E5-5994-480D-ADD9-B0489E545BC1}"/>
                </a:ext>
              </a:extLst>
            </p:cNvPr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23E4A65-25B0-4470-9D3E-9D693D0E6C14}"/>
                </a:ext>
              </a:extLst>
            </p:cNvPr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C7E072B-DAEE-43C7-9277-5DBB5A0F44C9}"/>
                </a:ext>
              </a:extLst>
            </p:cNvPr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047A28-96B7-4565-8376-62575F53C6B8}"/>
                </a:ext>
              </a:extLst>
            </p:cNvPr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3835B4D-1F15-4F30-B6D9-BD424734F3AB}"/>
                </a:ext>
              </a:extLst>
            </p:cNvPr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rgbClr val="9A99B6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4368B76-AE30-433A-B09B-2F151F794203}"/>
                </a:ext>
              </a:extLst>
            </p:cNvPr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rgbClr val="9B99BC"/>
                </a:gs>
                <a:gs pos="0">
                  <a:srgbClr val="9A99B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3" name="文本框 5">
            <a:extLst>
              <a:ext uri="{FF2B5EF4-FFF2-40B4-BE49-F238E27FC236}">
                <a16:creationId xmlns:a16="http://schemas.microsoft.com/office/drawing/2014/main" id="{3EC38601-EFD6-4BD3-906F-1A354A9AE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5DCD9290-BF7D-485B-AF49-22B68B310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705" y="3880996"/>
            <a:ext cx="182614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407748-907D-4C2A-8681-520882A2BFA0}"/>
              </a:ext>
            </a:extLst>
          </p:cNvPr>
          <p:cNvSpPr txBox="1"/>
          <p:nvPr/>
        </p:nvSpPr>
        <p:spPr>
          <a:xfrm>
            <a:off x="6892174" y="4241679"/>
            <a:ext cx="1602672" cy="68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954E3A6E-038F-40FE-85AF-BB9D6DE30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396" y="229955"/>
            <a:ext cx="1538937" cy="426815"/>
          </a:xfrm>
          <a:prstGeom prst="rect">
            <a:avLst/>
          </a:prstGeom>
        </p:spPr>
      </p:pic>
      <p:sp>
        <p:nvSpPr>
          <p:cNvPr id="18" name="文本框 5">
            <a:extLst>
              <a:ext uri="{FF2B5EF4-FFF2-40B4-BE49-F238E27FC236}">
                <a16:creationId xmlns:a16="http://schemas.microsoft.com/office/drawing/2014/main" id="{5DCD9290-BF7D-485B-AF49-22B68B310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6465" y="3867162"/>
            <a:ext cx="182614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407748-907D-4C2A-8681-520882A2BFA0}"/>
              </a:ext>
            </a:extLst>
          </p:cNvPr>
          <p:cNvSpPr txBox="1"/>
          <p:nvPr/>
        </p:nvSpPr>
        <p:spPr>
          <a:xfrm>
            <a:off x="3949934" y="4227845"/>
            <a:ext cx="1602672" cy="68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5DCD9290-BF7D-485B-AF49-22B68B310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6" y="3876677"/>
            <a:ext cx="1826141" cy="338554"/>
          </a:xfrm>
          <a:prstGeom prst="rect">
            <a:avLst/>
          </a:prstGeom>
          <a:solidFill>
            <a:srgbClr val="9B99BC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407748-907D-4C2A-8681-520882A2BFA0}"/>
              </a:ext>
            </a:extLst>
          </p:cNvPr>
          <p:cNvSpPr txBox="1"/>
          <p:nvPr/>
        </p:nvSpPr>
        <p:spPr>
          <a:xfrm>
            <a:off x="1007695" y="4237360"/>
            <a:ext cx="1602672" cy="68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  <a:endParaRPr lang="en-US" altLang="zh-CN" dirty="0">
              <a:solidFill>
                <a:srgbClr val="7E68AE"/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E68AE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点击此处编辑文本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8612143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简约质感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常用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</TotalTime>
  <Words>463</Words>
  <Application>Microsoft Office PowerPoint</Application>
  <PresentationFormat>全屏显示(16:9)</PresentationFormat>
  <Paragraphs>136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Gill Sans</vt:lpstr>
      <vt:lpstr>方正宋刻本秀楷简体</vt:lpstr>
      <vt:lpstr>汉仪润圆-45简</vt:lpstr>
      <vt:lpstr>华文细黑</vt:lpstr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zzf</dc:creator>
  <cp:lastModifiedBy>DELL</cp:lastModifiedBy>
  <cp:revision>1287</cp:revision>
  <dcterms:created xsi:type="dcterms:W3CDTF">2016-04-24T15:52:00Z</dcterms:created>
  <dcterms:modified xsi:type="dcterms:W3CDTF">2021-10-11T02:15:47Z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